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2"/>
  </p:notesMasterIdLst>
  <p:sldIdLst>
    <p:sldId id="349" r:id="rId2"/>
    <p:sldId id="283" r:id="rId3"/>
    <p:sldId id="350" r:id="rId4"/>
    <p:sldId id="351" r:id="rId5"/>
    <p:sldId id="352" r:id="rId6"/>
    <p:sldId id="353" r:id="rId7"/>
    <p:sldId id="354" r:id="rId8"/>
    <p:sldId id="357" r:id="rId9"/>
    <p:sldId id="355" r:id="rId10"/>
    <p:sldId id="35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29" autoAdjust="0"/>
    <p:restoredTop sz="86387" autoAdjust="0"/>
  </p:normalViewPr>
  <p:slideViewPr>
    <p:cSldViewPr snapToGrid="0">
      <p:cViewPr varScale="1">
        <p:scale>
          <a:sx n="78" d="100"/>
          <a:sy n="78" d="100"/>
        </p:scale>
        <p:origin x="88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6" Type="http://schemas.openxmlformats.org/officeDocument/2006/relationships/tableStyles" Target="tableStyles.xml"/><Relationship Id="rId7" Type="http://schemas.openxmlformats.org/officeDocument/2006/relationships/slide" Target="slides/slide6.xml"/><Relationship Id="rId15" Type="http://schemas.openxmlformats.org/officeDocument/2006/relationships/theme" Target="theme/theme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viewProps" Target="view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1610AA9-ADD1-465A-9BD6-7E90D2AD57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6EE090-F195-4393-A78B-EAD17DDF637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FE53B6C-8CE5-4DE4-A99E-A1047154026A}" type="datetimeFigureOut">
              <a:rPr lang="ru-RU"/>
              <a:pPr>
                <a:defRPr/>
              </a:pPr>
              <a:t>26.10.2018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10F4F24-AE64-4737-AD8C-4B2DE5D2FE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DA62401-41C7-49A4-8C6C-3EFC1B65A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1CF66-CB00-42A4-9530-93A49F1823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9037B-A873-4A19-A7F9-D2E852546D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94ACD1-1A50-45BC-9B86-27FCE2F8B3D2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55997C42-2F80-4D7C-ACDB-95B5A314069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8E36FF54-38EE-4317-8DC5-F547BE41B7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4EF84D7D-1F80-4129-8E7C-BAF9559BDA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CD65F48-092B-4F57-9058-B3B59DBC67FF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86A1FCA3-ACA4-4AF9-8375-E0AF68E0168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E312FFDB-6D71-4F3B-B2DD-9A1517D343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F3E3DC97-B0C3-43FB-9DEA-A2E4111A14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D7ADBBB-3DC4-4ECB-984C-80802CCB3875}" type="slidenum">
              <a:rPr lang="ru-RU" altLang="en-US"/>
              <a:pPr eaLnBrk="1" hangingPunct="1"/>
              <a:t>8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4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0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019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442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6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17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3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0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6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5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27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5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6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46C9-F323-464C-BE5E-DDAF90D4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138</a:t>
            </a:r>
            <a:br>
              <a:rPr lang="en-US"/>
            </a:br>
            <a:r>
              <a:rPr lang="en-US"/>
              <a:t>Nguyền Thánh Linh Chiếu Ánh Chân Quang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2AFB38B6-34BF-442A-86F3-4AFDE992498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Hình tượng tiêu tán trước Đấng Thánh, Tâm nầy có Chúa </a:t>
            </a:r>
            <a:br>
              <a:rPr lang="en-US" altLang="en-US"/>
            </a:br>
            <a:r>
              <a:rPr lang="en-US" altLang="en-US"/>
              <a:t>rất an bình. 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26FB803C-784D-4AF1-9E0B-9E794916FF2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Nguyền </a:t>
            </a:r>
            <a:br>
              <a:rPr lang="en-US" altLang="en-US"/>
            </a:br>
            <a:r>
              <a:rPr lang="en-US" altLang="en-US"/>
              <a:t>Thánh Linh chiếu ánh chân quang, </a:t>
            </a:r>
            <a:br>
              <a:rPr lang="en-US" altLang="en-US"/>
            </a:br>
            <a:r>
              <a:rPr lang="en-US" altLang="en-US"/>
              <a:t>khai tâm trí cho tôi </a:t>
            </a:r>
            <a:br>
              <a:rPr lang="en-US" altLang="en-US"/>
            </a:br>
            <a:r>
              <a:rPr lang="en-US" altLang="en-US"/>
              <a:t>rõ ràng;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2C5A6A2F-CD63-4C25-8653-6E507F9852F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Mọi điều tăm tối </a:t>
            </a:r>
            <a:br>
              <a:rPr lang="en-US" altLang="en-US"/>
            </a:br>
            <a:r>
              <a:rPr lang="en-US" altLang="en-US"/>
              <a:t>đuổi tốc tán, </a:t>
            </a:r>
            <a:br>
              <a:rPr lang="en-US" altLang="en-US"/>
            </a:br>
            <a:r>
              <a:rPr lang="en-US" altLang="en-US"/>
              <a:t>U minh biến mất sáng huy hoàng. </a:t>
            </a:r>
            <a:br>
              <a:rPr lang="ru-RU" altLang="en-US"/>
            </a:b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43EDF642-67EA-4DE0-951B-3432A98E001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Nguyền </a:t>
            </a:r>
            <a:br>
              <a:rPr lang="en-US" altLang="en-US"/>
            </a:br>
            <a:r>
              <a:rPr lang="en-US" altLang="en-US"/>
              <a:t>Thánh Linh lấy </a:t>
            </a:r>
            <a:br>
              <a:rPr lang="en-US" altLang="en-US"/>
            </a:br>
            <a:r>
              <a:rPr lang="en-US" altLang="en-US"/>
              <a:t>phép cao minh, </a:t>
            </a:r>
            <a:br>
              <a:rPr lang="en-US" altLang="en-US"/>
            </a:br>
            <a:r>
              <a:rPr lang="en-US" altLang="en-US"/>
              <a:t>Đổi tâm ác tội </a:t>
            </a:r>
            <a:br>
              <a:rPr lang="en-US" altLang="en-US"/>
            </a:br>
            <a:r>
              <a:rPr lang="en-US" altLang="en-US"/>
              <a:t>ra thánh lành;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DC8EAB6-00A5-4E40-87CC-140AB327616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 Mọi tội xin chiếm cứ bổn tánh, </a:t>
            </a:r>
            <a:br>
              <a:rPr lang="en-US" altLang="en-US"/>
            </a:br>
            <a:r>
              <a:rPr lang="en-US" altLang="en-US"/>
              <a:t>Ngài trục xuất, </a:t>
            </a:r>
            <a:br>
              <a:rPr lang="en-US" altLang="en-US"/>
            </a:br>
            <a:r>
              <a:rPr lang="en-US" altLang="en-US"/>
              <a:t>khiến hết </a:t>
            </a:r>
            <a:br>
              <a:rPr lang="en-US" altLang="en-US"/>
            </a:br>
            <a:r>
              <a:rPr lang="en-US" altLang="en-US"/>
              <a:t>tung hoành. </a:t>
            </a:r>
            <a:br>
              <a:rPr lang="ru-RU" altLang="en-US"/>
            </a:b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B179B8B3-4647-4B8F-966D-E54BC52BF9C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Nguyền </a:t>
            </a:r>
            <a:br>
              <a:rPr lang="en-US" altLang="en-US"/>
            </a:br>
            <a:r>
              <a:rPr lang="en-US" altLang="en-US"/>
              <a:t>Thánh Linh kíp </a:t>
            </a:r>
            <a:br>
              <a:rPr lang="en-US" altLang="en-US"/>
            </a:br>
            <a:r>
              <a:rPr lang="en-US" altLang="en-US"/>
              <a:t>khiến tôi vui, </a:t>
            </a:r>
            <a:br>
              <a:rPr lang="en-US" altLang="en-US"/>
            </a:br>
            <a:r>
              <a:rPr lang="en-US" altLang="en-US"/>
              <a:t>Lòng buồn bã </a:t>
            </a:r>
            <a:br>
              <a:rPr lang="en-US" altLang="en-US"/>
            </a:br>
            <a:r>
              <a:rPr lang="en-US" altLang="en-US"/>
              <a:t>trở nên sáng ngời;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8A547A2-F088-4A51-AC49-DF0630A6037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Trừ diệt sạch </a:t>
            </a:r>
            <a:br>
              <a:rPr lang="en-US" altLang="en-US"/>
            </a:br>
            <a:r>
              <a:rPr lang="en-US" altLang="en-US"/>
              <a:t>những nỗi bối rối, </a:t>
            </a:r>
            <a:br>
              <a:rPr lang="en-US" altLang="en-US"/>
            </a:br>
            <a:r>
              <a:rPr lang="en-US" altLang="en-US"/>
              <a:t>Rịt lòng vỡ nát </a:t>
            </a:r>
            <a:br>
              <a:rPr lang="en-US" altLang="en-US"/>
            </a:br>
            <a:r>
              <a:rPr lang="en-US" altLang="en-US"/>
              <a:t>sớm phục hồi. </a:t>
            </a:r>
            <a:br>
              <a:rPr lang="ru-RU" altLang="en-US"/>
            </a:b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B7FF0E0F-41CA-4C88-8811-C91104447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9889" y="4357689"/>
            <a:ext cx="8899525" cy="2370137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Thánh Ca 138</a:t>
            </a:r>
          </a:p>
          <a:p>
            <a:pPr algn="ctr" eaLnBrk="1" hangingPunct="1"/>
            <a:r>
              <a:rPr lang="fr-FR" altLang="en-US" sz="6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Nguyền Thánh Linh Chiếu Ánh Chân Quang</a:t>
            </a:r>
            <a:endParaRPr lang="en-US" altLang="en-US" sz="60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EE7D5-2318-439E-B75F-B0121DF9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3F968D63-BE0E-4FB5-8AD8-9907D8EBA41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Thành tâm nguyện với Chúa Thánh Linh luôn cư trú quản cai tánh tình; 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3935</TotalTime>
  <Words>69</Words>
  <Application>Microsoft Office PowerPoint</Application>
  <PresentationFormat>Widescreen</PresentationFormat>
  <Paragraphs>13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Presentation1</vt:lpstr>
      <vt:lpstr>Thánh Ca 138 Nguyền Thánh Linh Chiếu Ánh Chân Quang</vt:lpstr>
      <vt:lpstr>1. Nguyền  Thánh Linh chiếu ánh chân quang,  khai tâm trí cho tôi  rõ ràng; </vt:lpstr>
      <vt:lpstr>Mọi điều tăm tối  đuổi tốc tán,  U minh biến mất sáng huy hoàng.  </vt:lpstr>
      <vt:lpstr>2. Nguyền  Thánh Linh lấy  phép cao minh,  Đổi tâm ác tội  ra thánh lành;</vt:lpstr>
      <vt:lpstr> Mọi tội xin chiếm cứ bổn tánh,  Ngài trục xuất,  khiến hết  tung hoành.  </vt:lpstr>
      <vt:lpstr>3. Nguyền  Thánh Linh kíp  khiến tôi vui,  Lòng buồn bã  trở nên sáng ngời; </vt:lpstr>
      <vt:lpstr>Trừ diệt sạch  những nỗi bối rối,  Rịt lòng vỡ nát  sớm phục hồi.  </vt:lpstr>
      <vt:lpstr>PowerPoint Presentation</vt:lpstr>
      <vt:lpstr>4. Thành tâm nguyện với Chúa Thánh Linh luôn cư trú quản cai tánh tình; </vt:lpstr>
      <vt:lpstr>Hình tượng tiêu tán trước Đấng Thánh, Tâm nầy có Chúa  rất an bình.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154</cp:revision>
  <dcterms:created xsi:type="dcterms:W3CDTF">2010-05-25T06:43:56Z</dcterms:created>
  <dcterms:modified xsi:type="dcterms:W3CDTF">2018-10-26T07:40:07Z</dcterms:modified>
</cp:coreProperties>
</file>