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9" r:id="rId9"/>
    <p:sldId id="355" r:id="rId10"/>
    <p:sldId id="356" r:id="rId11"/>
    <p:sldId id="357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heme" Target="theme/theme1.xml"/><Relationship Id="rId16" Type="http://schemas.openxmlformats.org/officeDocument/2006/relationships/viewProps" Target="viewProps.xml"/><Relationship Id="rId7" Type="http://schemas.openxmlformats.org/officeDocument/2006/relationships/slide" Target="slides/slide6.xml"/><Relationship Id="rId18" Type="http://schemas.openxmlformats.org/officeDocument/2006/relationships/tableStyles" Target="tableStyles.xml"/><Relationship Id="rId15" Type="http://schemas.openxmlformats.org/officeDocument/2006/relationships/presProps" Target="pres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3A7A8B-2660-4D7A-A186-5417CB261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D0E9C-4906-4BDA-B8C7-6EBE61952E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AF87E56-8378-4EFF-8768-3BE6A75018C3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E490F06-CE81-46A0-AEA9-30F606B94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F20092-6DC9-4444-9EB9-3A61D0E2A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E77CB-2D92-419A-9B19-CB9B8DDAF3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8829-3D9F-4DE7-828F-5B573BAD8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F0CD94-0F74-41EB-BF89-887EEAA5252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2E125B1-842D-4329-AB1B-77C2906F19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55DA7C6-A94A-4B04-8FCB-EF412C5422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429CDCF-9F37-4BD5-9844-D6B990412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09FF00-1CF7-4FE2-9709-3A276391189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FB8F8DB-41D4-4352-9D7D-1DD9BBB4C9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6383DF6-7BA1-42A7-B075-BF18EA4FC4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B8022072-6186-4B78-8BBE-3EFDCD795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76CF74-D5D3-4A4C-B850-5EA14C8B4B53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79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8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0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9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6427C-C477-4D29-89B4-E2FAFA88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139</a:t>
            </a:r>
            <a:br>
              <a:rPr lang="en-US"/>
            </a:br>
            <a:r>
              <a:rPr lang="en-US"/>
              <a:t>XIN THÁNH LINH</a:t>
            </a:r>
            <a:br>
              <a:rPr lang="en-US"/>
            </a:br>
            <a:r>
              <a:rPr lang="en-US"/>
              <a:t>NGỰ VÀO LÒNG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09BA98C-5B9E-4E26-B15C-E2307F9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Hãy đến đem nhân từ dư dật. Ước mến ơn hiện diện thơm nực.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EA0E0A2-ABD1-4332-AE6D-33AF3216FF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Chúa Thánh Linh ban xuống từ trời, nguyền hằng ngày Ngài ấn chứng tôi.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EB0F1BC-9559-48B4-ADF8-0B6625285A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Cánh ái nhơn </a:t>
            </a:r>
            <a:br>
              <a:rPr lang="en-US" altLang="en-US"/>
            </a:br>
            <a:r>
              <a:rPr lang="en-US" altLang="en-US"/>
              <a:t>luôn đỡ thân nầy, đến hưởng ơn </a:t>
            </a:r>
            <a:br>
              <a:rPr lang="en-US" altLang="en-US"/>
            </a:br>
            <a:r>
              <a:rPr lang="en-US" altLang="en-US"/>
              <a:t>thiên đàng vui vầy.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16D9F6A5-10A7-4E6D-B8CE-60161CB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Chúa Thánh Linh tôi cúi xin Ngài </a:t>
            </a:r>
            <a:br>
              <a:rPr lang="en-US" altLang="en-US"/>
            </a:br>
            <a:r>
              <a:rPr lang="en-US" altLang="en-US"/>
              <a:t>ngự vào lòng nầy cách hiển oai.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51CCFE5-F5C7-49BA-A11D-9854BDD708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Đáp xuống như </a:t>
            </a:r>
            <a:br>
              <a:rPr lang="en-US" altLang="en-US"/>
            </a:br>
            <a:r>
              <a:rPr lang="en-US" altLang="en-US"/>
              <a:t>chim bồ câu hiện, </a:t>
            </a:r>
            <a:br>
              <a:rPr lang="en-US" altLang="en-US"/>
            </a:br>
            <a:r>
              <a:rPr lang="en-US" altLang="en-US"/>
              <a:t>ở mỗi tâm chờ đợi khẩn nguyện.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C0413E-19A0-46A4-B7E9-8EC6D66F94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Chúa Thánh Linh xin đến lòng này, </a:t>
            </a:r>
            <a:br>
              <a:rPr lang="en-US" altLang="en-US"/>
            </a:br>
            <a:r>
              <a:rPr lang="en-US" altLang="en-US"/>
              <a:t>đặt tội vào thập giá đóng ngay.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F3799DD-BC2D-45BD-A88C-2EED329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Quyết đóng đinh luôn tội tâm này, </a:t>
            </a:r>
            <a:br>
              <a:rPr lang="en-US" altLang="en-US"/>
            </a:br>
            <a:r>
              <a:rPr lang="en-US" altLang="en-US"/>
              <a:t>để tâm linh </a:t>
            </a:r>
            <a:br>
              <a:rPr lang="en-US" altLang="en-US"/>
            </a:br>
            <a:r>
              <a:rPr lang="en-US" altLang="en-US"/>
              <a:t>được sạch sẽ hoài.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2B53310-7BD6-4AF6-ACF9-124BAF1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Chúa Thánh Linh tôi đóng đinh rồi. Lòng nguyền được sự sống Chúa thôi.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2C667E0-4290-445F-B8C6-1363AD0B5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Hãy lấy hơi linh </a:t>
            </a:r>
            <a:br>
              <a:rPr lang="en-US" altLang="en-US"/>
            </a:br>
            <a:r>
              <a:rPr lang="en-US" altLang="en-US"/>
              <a:t>đầy năng lực, </a:t>
            </a:r>
            <a:br>
              <a:rPr lang="en-US" altLang="en-US"/>
            </a:br>
            <a:r>
              <a:rPr lang="en-US" altLang="en-US"/>
              <a:t>bứt đứt dây sự chết trói buộc.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3316514F-6C40-48D5-8A4B-EAE5DB17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357689"/>
            <a:ext cx="8899525" cy="2370137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Thánh Ca 139</a:t>
            </a:r>
          </a:p>
          <a:p>
            <a:pPr algn="ctr" eaLnBrk="1" hangingPunct="1"/>
            <a:r>
              <a:rPr lang="fr-FR" altLang="en-US"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Xin Thánh Linh </a:t>
            </a:r>
            <a:br>
              <a:rPr lang="fr-FR" altLang="en-US"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FR" altLang="en-US"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Ngự Vào Lòng</a:t>
            </a:r>
            <a:endParaRPr lang="en-US" altLang="en-US" sz="6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1FC2A-D57F-4D59-AD9E-2114E714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AA91BDE-6294-4D17-B96A-3BB28772F2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Chúa Thánh Linh tôi ước lòng nầy được Ngài ngự </a:t>
            </a:r>
            <a:br>
              <a:rPr lang="en-US" altLang="en-US"/>
            </a:br>
            <a:r>
              <a:rPr lang="en-US" altLang="en-US"/>
              <a:t>đầy chính bữa nay.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3954</TotalTime>
  <Words>112</Words>
  <Application>Microsoft Office PowerPoint</Application>
  <PresentationFormat>Widescreen</PresentationFormat>
  <Paragraphs>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Presentation1</vt:lpstr>
      <vt:lpstr>Thánh Ca 139 XIN THÁNH LINH NGỰ VÀO LÒNG</vt:lpstr>
      <vt:lpstr>1. Chúa Thánh Linh tôi cúi xin Ngài  ngự vào lòng nầy cách hiển oai. </vt:lpstr>
      <vt:lpstr>Đáp xuống như  chim bồ câu hiện,  ở mỗi tâm chờ đợi khẩn nguyện. </vt:lpstr>
      <vt:lpstr>2. Chúa Thánh Linh xin đến lòng này,  đặt tội vào thập giá đóng ngay. </vt:lpstr>
      <vt:lpstr>Quyết đóng đinh luôn tội tâm này,  để tâm linh  được sạch sẽ hoài. </vt:lpstr>
      <vt:lpstr>3. Chúa Thánh Linh tôi đóng đinh rồi. Lòng nguyền được sự sống Chúa thôi. </vt:lpstr>
      <vt:lpstr>Hãy lấy hơi linh  đầy năng lực,  bứt đứt dây sự chết trói buộc. </vt:lpstr>
      <vt:lpstr>PowerPoint Presentation</vt:lpstr>
      <vt:lpstr>4. Chúa Thánh Linh tôi ước lòng nầy được Ngài ngự  đầy chính bữa nay. </vt:lpstr>
      <vt:lpstr>Hãy đến đem nhân từ dư dật. Ước mến ơn hiện diện thơm nực. </vt:lpstr>
      <vt:lpstr>5. Chúa Thánh Linh ban xuống từ trời, nguyền hằng ngày Ngài ấn chứng tôi. </vt:lpstr>
      <vt:lpstr>Cánh ái nhơn  luôn đỡ thân nầy, đến hưởng ơn  thiên đàng vui vầy.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156</cp:revision>
  <dcterms:created xsi:type="dcterms:W3CDTF">2010-05-25T06:43:56Z</dcterms:created>
  <dcterms:modified xsi:type="dcterms:W3CDTF">2018-10-30T12:22:44Z</dcterms:modified>
</cp:coreProperties>
</file>