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283" r:id="rId3"/>
    <p:sldId id="350" r:id="rId4"/>
    <p:sldId id="357" r:id="rId5"/>
    <p:sldId id="351" r:id="rId6"/>
    <p:sldId id="352" r:id="rId7"/>
    <p:sldId id="353" r:id="rId8"/>
    <p:sldId id="354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5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AE8724-17B2-43DE-AC93-1732981F87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1AD8A-AB8B-479D-95D1-A19E4B7DF8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85310B-DDA1-4538-B710-8A066FCF10D1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40AA33F-5DDA-4287-95A9-85364F3ED4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52F282-BE2D-4C57-AD38-2A4D40CCC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58950-1CBE-4273-ACF6-4801E55ED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E8923-EE44-4EE9-9033-59FA46F28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10972D-B2BA-4DA3-BF49-E5860B8B66C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E46459F-B947-43B0-ABCA-524F0B90EC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36EF867-C46A-4783-8FC1-2D56E85600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E2A9ED75-5E48-43BE-AD08-B1EF3DBBC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1088A0-833F-4097-9E36-18854B33930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4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4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076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11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8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12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0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C5C9D-0EA6-48C4-B6DF-649FE8D0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140</a:t>
            </a:r>
            <a:br>
              <a:rPr lang="vi-VN"/>
            </a:br>
            <a:r>
              <a:rPr lang="vi-VN"/>
              <a:t>JÊSUS TỪNG HÀ HƠI </a:t>
            </a:r>
            <a:br>
              <a:rPr lang="vi-VN"/>
            </a:br>
            <a:r>
              <a:rPr lang="vi-VN"/>
              <a:t>CÁC THÁNH XƯA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C44A4CE-9FC7-433E-870B-201D85B990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Nguyện lòng nầy nên nơi </a:t>
            </a:r>
            <a:br>
              <a:rPr lang="en-US" altLang="en-US"/>
            </a:br>
            <a:r>
              <a:rPr lang="en-US" altLang="en-US"/>
              <a:t>ở Thánh Linh, </a:t>
            </a:r>
            <a:br>
              <a:rPr lang="en-US" altLang="en-US"/>
            </a:br>
            <a:r>
              <a:rPr lang="en-US" altLang="en-US"/>
              <a:t>Thành tâm mời Ngài.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7ADEF734-0DE1-4215-8EAE-C940E5BB53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từng hà hơi các thánh xưa, Vui hứa về trời bèn sai Thần Ngài hạ lâm an ủi dắt đưa, </a:t>
            </a:r>
            <a:br>
              <a:rPr lang="en-US" altLang="en-US"/>
            </a:br>
            <a:r>
              <a:rPr lang="en-US" altLang="en-US"/>
              <a:t>Ngự giữa ta hoài.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AE57D5C-C50C-43BA-877C-720605BA7E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từng hiện như lưỡi lửa sáng choang, Dạy dỗ, </a:t>
            </a:r>
            <a:br>
              <a:rPr lang="en-US" altLang="en-US"/>
            </a:br>
            <a:r>
              <a:rPr lang="en-US" altLang="en-US"/>
              <a:t>ngự trị tâm linh;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20C9125-D9C9-477B-AE6B-51F8DEF4CC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Từ trời ngự hạ như gió chuyển vang, </a:t>
            </a:r>
            <a:br>
              <a:rPr lang="en-US" altLang="en-US"/>
            </a:br>
            <a:r>
              <a:rPr lang="en-US" altLang="en-US"/>
              <a:t>Mà vẫn vô hình.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2F5555B-137D-4D34-80B6-B7D15FB75D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Từ trời Ngài đem thanh phong cao thượng, Thiên khách dịu dàng, </a:t>
            </a:r>
            <a:br>
              <a:rPr lang="en-US" altLang="en-US"/>
            </a:br>
            <a:r>
              <a:rPr lang="en-US" altLang="en-US"/>
              <a:t>hiền lương;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A440E0D-FAE3-4DE1-93ED-593F2AB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tìm lòng nào khiêm tốn đáng thương, Ngự suốt miên trường.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EFEC88B-AEF4-48A6-A150-904C129D5F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Nầy nguồn đạo tâm ta vốn có nay, Đắc thắng </a:t>
            </a:r>
            <a:br>
              <a:rPr lang="en-US" altLang="en-US"/>
            </a:br>
            <a:r>
              <a:rPr lang="en-US" altLang="en-US"/>
              <a:t>mọi trận hùng oai,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0CA14AF-EBEB-4755-91EA-DD534AE85F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Mỗi ngày lòng hằng tư tưởng thẳng ngay, Đều bởi công Ngài.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F56A2D-ECE6-40E3-B081-ECA2F5CC26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Nguyền Thần</a:t>
            </a:r>
            <a:br>
              <a:rPr lang="en-US" altLang="en-US"/>
            </a:br>
            <a:r>
              <a:rPr lang="en-US" altLang="en-US"/>
              <a:t> đầy ân điển với </a:t>
            </a:r>
            <a:br>
              <a:rPr lang="en-US" altLang="en-US"/>
            </a:br>
            <a:r>
              <a:rPr lang="en-US" altLang="en-US"/>
              <a:t>khiết tinh, </a:t>
            </a:r>
            <a:br>
              <a:rPr lang="en-US" altLang="en-US"/>
            </a:br>
            <a:r>
              <a:rPr lang="en-US" altLang="en-US"/>
              <a:t>Thương kẻ </a:t>
            </a:r>
            <a:br>
              <a:rPr lang="en-US" altLang="en-US"/>
            </a:br>
            <a:r>
              <a:rPr lang="en-US" altLang="en-US"/>
              <a:t>bạc nhược hiện nay,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3945</TotalTime>
  <Words>120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140 JÊSUS TỪNG HÀ HƠI  CÁC THÁNH XƯA</vt:lpstr>
      <vt:lpstr>1. Jêsus từng hà hơi các thánh xưa, Vui hứa về trời bèn sai Thần Ngài hạ lâm an ủi dắt đưa,  Ngự giữa ta hoài. </vt:lpstr>
      <vt:lpstr>2. Ngài từng hiện như lưỡi lửa sáng choang, Dạy dỗ,  ngự trị tâm linh; </vt:lpstr>
      <vt:lpstr>Từ trời ngự hạ như gió chuyển vang,  Mà vẫn vô hình. </vt:lpstr>
      <vt:lpstr>3. Từ trời Ngài đem thanh phong cao thượng, Thiên khách dịu dàng,  hiền lương; </vt:lpstr>
      <vt:lpstr>Ngài tìm lòng nào khiêm tốn đáng thương, Ngự suốt miên trường.</vt:lpstr>
      <vt:lpstr>4. Nầy nguồn đạo tâm ta vốn có nay, Đắc thắng  mọi trận hùng oai,</vt:lpstr>
      <vt:lpstr> Mỗi ngày lòng hằng tư tưởng thẳng ngay, Đều bởi công Ngài. </vt:lpstr>
      <vt:lpstr>5. Nguyền Thần  đầy ân điển với  khiết tinh,  Thương kẻ  bạc nhược hiện nay,</vt:lpstr>
      <vt:lpstr> Nguyện lòng nầy nên nơi  ở Thánh Linh,  Thành tâm mời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157</cp:revision>
  <dcterms:created xsi:type="dcterms:W3CDTF">2010-05-25T06:43:56Z</dcterms:created>
  <dcterms:modified xsi:type="dcterms:W3CDTF">2018-10-30T12:26:11Z</dcterms:modified>
</cp:coreProperties>
</file>