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283" r:id="rId3"/>
    <p:sldId id="350" r:id="rId4"/>
    <p:sldId id="351" r:id="rId5"/>
    <p:sldId id="352" r:id="rId6"/>
    <p:sldId id="353" r:id="rId7"/>
    <p:sldId id="354" r:id="rId8"/>
    <p:sldId id="359" r:id="rId9"/>
    <p:sldId id="360" r:id="rId10"/>
    <p:sldId id="355" r:id="rId11"/>
    <p:sldId id="356" r:id="rId12"/>
    <p:sldId id="357" r:id="rId13"/>
    <p:sldId id="3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97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92A61F-BFD7-40C3-B56B-725619168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D72DD-62E3-4344-99FF-564B840875D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A45E348-A561-4FC8-AA1D-CEF910BF3C1E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1125207-DCAA-475C-AF1B-58602E7C81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A98B956-4AD8-454E-96C7-7B7A46030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50FEC-55B4-489E-83DF-A133E9EB90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4C08C-628C-49BE-A841-D725005B68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9AD79E-FF5D-4B9B-B751-62CB257FEEF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E6298AE5-AA7A-496C-B120-3EB97BF531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B1E46B46-017A-40B3-BEBA-894FDC948F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2F5F2844-BADA-4579-A312-C54ED662B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E42D95-DBB7-41C8-8BF7-7B910C974696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7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1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985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638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96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2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1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6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4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0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4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6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1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125529-8CA0-4C82-A15C-D72EDBC3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141</a:t>
            </a:r>
            <a:br>
              <a:rPr lang="vi-VN"/>
            </a:br>
            <a:r>
              <a:rPr lang="vi-VN"/>
              <a:t>HÀ HƠI LIN</a:t>
            </a:r>
            <a:r>
              <a:rPr lang="en-US"/>
              <a:t>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FECF7D9-5BC3-4919-8074-651907773A8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Hộ tôi trở nên người thánh vẹn phần, tự do khỏi xu hướng thế gian.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A742A6C-E3AB-47D8-8A30-3BFD9AE04CA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Nguyện ban </a:t>
            </a:r>
            <a:br>
              <a:rPr lang="en-US" altLang="en-US"/>
            </a:br>
            <a:r>
              <a:rPr lang="en-US" altLang="en-US"/>
              <a:t>lửa thiêng luyện </a:t>
            </a:r>
            <a:br>
              <a:rPr lang="en-US" altLang="en-US"/>
            </a:br>
            <a:r>
              <a:rPr lang="en-US" altLang="en-US"/>
              <a:t>cho sạch ngần, </a:t>
            </a:r>
            <a:br>
              <a:rPr lang="en-US" altLang="en-US"/>
            </a:br>
            <a:r>
              <a:rPr lang="en-US" altLang="en-US"/>
              <a:t>xin giúp tôi thảnh thơi hoàn toàn.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E50AEC8-F8B4-4ACF-866D-7D8C9A4488D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Hà hơi Linh Thần,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đổ thêm linh ân,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xin lấy yêu thương linh cảm tôi.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CF24473-8C37-4597-9FA9-D4D1C95FCC3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Hà trên chúng tôi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đầy dẫy Linh Thần. Ban lửa Báp-têm ngay từ trời.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404313FB-E89E-4938-810D-F9CBAF205F0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Cầu xin </a:t>
            </a:r>
            <a:br>
              <a:rPr lang="en-US" altLang="en-US"/>
            </a:br>
            <a:r>
              <a:rPr lang="en-US" altLang="en-US"/>
              <a:t>Chúa Christ hà hơi Linh Thần làm cho tôi chan chứa Thánh Linh.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592B1B5-8A73-4CAD-9CB8-B741EEA0262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Nguyện Cha tái ban ngày lễ Ngũ Tuần cho hứa ngôn xưa nay được thành.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7446FF0-211D-4A61-A2FD-2555D8A9ACD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Hà hơi Linh Thần,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đổ thêm linh ân,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xin lấy yêu thương linh cảm tôi.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D041AC6-71B1-40EE-9268-99F60AE2A78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Hà trên chúng tôi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đầy dẫy Linh Thần. Ban lửa Báp-têm ngay từ trời.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3CD59EB-615F-44A3-B547-ADF00BC06D5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Nhằm khi Thánh Linh lượn trên đầu nầy, lòng tôi đây xin Chúa khoan khai.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CDBEF92-DC22-4603-AD06-A7533C82F09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Phục hưng chúng tôi tựa ảnh tượng Ngài, xin chứng minh </a:t>
            </a:r>
            <a:br>
              <a:rPr lang="en-US" altLang="en-US"/>
            </a:br>
            <a:r>
              <a:rPr lang="en-US" altLang="en-US"/>
              <a:t>tâm linh nầy hoài.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BFDBA825-C30D-495D-8512-226D309A4F2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Hà hơi Linh Thần,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đổ thêm linh ân,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xin lấy yêu thương linh cảm tôi.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14F2204-185D-4C67-8497-6359FC92F8F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Hà trên chúng tôi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đầy dẫy Linh Thần. Ban lửa Báp-têm ngay từ trời.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3935</TotalTime>
  <Words>103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141 HÀ HƠI LINH</vt:lpstr>
      <vt:lpstr>1. Cầu xin  Chúa Christ hà hơi Linh Thần làm cho tôi chan chứa Thánh Linh. </vt:lpstr>
      <vt:lpstr>Nguyện Cha tái ban ngày lễ Ngũ Tuần cho hứa ngôn xưa nay được thành.</vt:lpstr>
      <vt:lpstr>Hà hơi Linh Thần,  đổ thêm linh ân,  xin lấy yêu thương linh cảm tôi. </vt:lpstr>
      <vt:lpstr>Hà trên chúng tôi  đầy dẫy Linh Thần. Ban lửa Báp-têm ngay từ trời.</vt:lpstr>
      <vt:lpstr>2. Nhằm khi Thánh Linh lượn trên đầu nầy, lòng tôi đây xin Chúa khoan khai. </vt:lpstr>
      <vt:lpstr>Phục hưng chúng tôi tựa ảnh tượng Ngài, xin chứng minh  tâm linh nầy hoài.</vt:lpstr>
      <vt:lpstr>Hà hơi Linh Thần,  đổ thêm linh ân,  xin lấy yêu thương linh cảm tôi. </vt:lpstr>
      <vt:lpstr>Hà trên chúng tôi  đầy dẫy Linh Thần. Ban lửa Báp-têm ngay từ trời.</vt:lpstr>
      <vt:lpstr>3. Hộ tôi trở nên người thánh vẹn phần, tự do khỏi xu hướng thế gian. </vt:lpstr>
      <vt:lpstr>Nguyện ban  lửa thiêng luyện  cho sạch ngần,  xin giúp tôi thảnh thơi hoàn toàn.</vt:lpstr>
      <vt:lpstr>Hà hơi Linh Thần,  đổ thêm linh ân,  xin lấy yêu thương linh cảm tôi. </vt:lpstr>
      <vt:lpstr>Hà trên chúng tôi  đầy dẫy Linh Thần. Ban lửa Báp-têm ngay từ trời.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159</cp:revision>
  <dcterms:created xsi:type="dcterms:W3CDTF">2010-05-25T06:43:56Z</dcterms:created>
  <dcterms:modified xsi:type="dcterms:W3CDTF">2018-10-30T12:27:33Z</dcterms:modified>
</cp:coreProperties>
</file>