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EA640F-7CB9-45D3-85B6-D14693F65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8F31A-37C6-4671-850A-1D4BE0EE41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190C8F-D96E-4188-8F3C-779C5E03AB28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111381A-9CE2-4B05-B5B5-EAC1CF250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D4760F1-9B59-4243-9E8F-152BDF816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5F17-74D0-49C3-975C-836094FE3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57F7-A216-4E2E-BDE0-7F1F9A61B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58CD78-74D0-496D-B744-04CD9975DB2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3051AEA-5C5F-4C32-980F-9E6D187DC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EEA1A4EF-A749-4B00-8C16-48D4473608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B2041B5-D846-41CA-A287-D5B237611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372C26-B5DE-41CC-8E1F-65127040567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4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56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45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1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2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7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17019-A5EB-4CEF-897D-7DE9C92B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142</a:t>
            </a:r>
            <a:br>
              <a:rPr lang="en-US"/>
            </a:br>
            <a:r>
              <a:rPr lang="en-US"/>
              <a:t>XIN THÁNH LINH </a:t>
            </a:r>
            <a:br>
              <a:rPr lang="en-US"/>
            </a:br>
            <a:r>
              <a:rPr lang="en-US"/>
              <a:t>GIÁNG VÔ TÂM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2BB04B4D-B2E3-47C7-AE22-BE63CEFE5E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Nay tôi xin Thánh Linh giáng vô lòng đầy tràn, để luôn vận hành cho dứt ham mến thế gian;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9B4C33C-07BA-405E-9C1C-4F4C6587AC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Nguyền Ngài hạ cố thay bạc nhược nên dũng tráng. Giúp đỡ tôi yêu thương Ngài quyết trọn lòng vàng.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F086723-E1A6-4B98-A4E4-105B58FE2A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Xưa nay Vua há không phán khuyên tôi yêu Ngài? </a:t>
            </a:r>
            <a:br>
              <a:rPr lang="en-US" altLang="en-US"/>
            </a:br>
            <a:r>
              <a:rPr lang="en-US" altLang="en-US"/>
              <a:t>Trí khôn, năng lực đây thảy thuộc Ba Ngôi hoài;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C6A20F3-E3B3-4F0D-9F5F-3B8A4A7357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trông thập giá, xin dạy lòng thêm gắn bó, Ước thấy Jêsus ngay hồi </a:t>
            </a:r>
            <a:br>
              <a:rPr lang="en-US" altLang="en-US"/>
            </a:br>
            <a:r>
              <a:rPr lang="en-US" altLang="en-US"/>
              <a:t>quyết lòng tìm dò.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5F6A461-D3CA-4A54-8EF3-60FA557B13F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Nguyện dạy </a:t>
            </a:r>
            <a:br>
              <a:rPr lang="en-US" altLang="en-US"/>
            </a:br>
            <a:r>
              <a:rPr lang="en-US" altLang="en-US"/>
              <a:t>lòng am tưởng Thánh Linh luôn luôn gần. Giúp tôi vui chịu bao chiến trận </a:t>
            </a:r>
            <a:br>
              <a:rPr lang="en-US" altLang="en-US"/>
            </a:br>
            <a:r>
              <a:rPr lang="en-US" altLang="en-US"/>
              <a:t>trong tâm thần;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9D953C4-FD24-4998-BB85-40ED9F25BA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Bình định lòng rối ren, dẹp sạch câu nghi vấn, Khiến kiên tâm kêu cầu, chờ đáp lời thập phần.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85CB274-A46E-4189-8930-E8ADEDAED8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Dạy lòng nầy yêu Ngài giống thiên thần nhiệt thành, Hãy đổ vô lòng tôi những ham muốn </a:t>
            </a:r>
            <a:br>
              <a:rPr lang="en-US" altLang="en-US"/>
            </a:br>
            <a:r>
              <a:rPr lang="en-US" altLang="en-US"/>
              <a:t>khiết thanh;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9E778FE-6B56-47AB-BFFD-255E441E174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Xin ban tôi báp têm bằng Bồ Câu Linh sống. Chính lửa ái tâm Ngài bùng cháy bàn thờ lòng.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3944</TotalTime>
  <Words>151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142 XIN THÁNH LINH  GIÁNG VÔ TÂM TÔI</vt:lpstr>
      <vt:lpstr>1. Nay tôi xin Thánh Linh giáng vô lòng đầy tràn, để luôn vận hành cho dứt ham mến thế gian; </vt:lpstr>
      <vt:lpstr>Nguyền Ngài hạ cố thay bạc nhược nên dũng tráng. Giúp đỡ tôi yêu thương Ngài quyết trọn lòng vàng.</vt:lpstr>
      <vt:lpstr>2. Xưa nay Vua há không phán khuyên tôi yêu Ngài?  Trí khôn, năng lực đây thảy thuộc Ba Ngôi hoài; </vt:lpstr>
      <vt:lpstr>Tôi trông thập giá, xin dạy lòng thêm gắn bó, Ước thấy Jêsus ngay hồi  quyết lòng tìm dò.</vt:lpstr>
      <vt:lpstr>3. Nguyện dạy  lòng am tưởng Thánh Linh luôn luôn gần. Giúp tôi vui chịu bao chiến trận  trong tâm thần; </vt:lpstr>
      <vt:lpstr>Bình định lòng rối ren, dẹp sạch câu nghi vấn, Khiến kiên tâm kêu cầu, chờ đáp lời thập phần.</vt:lpstr>
      <vt:lpstr>4. Dạy lòng nầy yêu Ngài giống thiên thần nhiệt thành, Hãy đổ vô lòng tôi những ham muốn  khiết thanh; </vt:lpstr>
      <vt:lpstr>Xin ban tôi báp têm bằng Bồ Câu Linh sống. Chính lửa ái tâm Ngài bùng cháy bàn thờ lòng.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160</cp:revision>
  <dcterms:created xsi:type="dcterms:W3CDTF">2010-05-25T06:43:56Z</dcterms:created>
  <dcterms:modified xsi:type="dcterms:W3CDTF">2018-10-30T12:27:48Z</dcterms:modified>
</cp:coreProperties>
</file>