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283" r:id="rId3"/>
    <p:sldId id="35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4D3EDC-6108-4FCE-9BF8-5DAD41CE4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13998-C5BD-4C1B-8B6F-C09AD21DC2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6095CB-0B17-4D48-A7A5-A242437413F5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E86814-9B40-49CC-9852-1A1126608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679991B-FFF1-4512-8344-59982FBC2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4D2E3-8CF6-4225-9C69-DC6480033C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AA97-70EF-422F-8D58-BCE4BC2A5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CCF64A-042A-4608-BFC7-8C4698AFBA7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BBD5B9C6-07A1-4168-9327-DD3319FD2D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0984D61-BF38-443C-A4D7-3D0110960A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8358F02-662C-4E51-8387-B58B3FF32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55886B-68BF-4214-B637-D55209EFB722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68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60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6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4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0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9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4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60E81605-2E6E-4DCF-A5FD-30D48A80F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9" y="4357688"/>
            <a:ext cx="88995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sz="8000" b="1" dirty="0">
              <a:ln w="18415" cmpd="sng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64B8F0-7D0F-4BA7-B242-DE23EB42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143</a:t>
            </a:r>
            <a:br>
              <a:rPr lang="en-US" dirty="0"/>
            </a:br>
            <a:r>
              <a:rPr lang="en-US" dirty="0"/>
              <a:t>GIÓ THÁNH LINH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C4F94285-53B4-4400-BCFE-635C1C81F7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xin gió Thánh Linh, </a:t>
            </a:r>
            <a:br>
              <a:rPr lang="en-US" altLang="en-US"/>
            </a:br>
            <a:r>
              <a:rPr lang="en-US" altLang="en-US"/>
              <a:t>gió Thánh Linh </a:t>
            </a:r>
            <a:br>
              <a:rPr lang="en-US" altLang="en-US"/>
            </a:br>
            <a:r>
              <a:rPr lang="en-US" altLang="en-US"/>
              <a:t>vô lòng. Jêsus ôi, </a:t>
            </a:r>
            <a:br>
              <a:rPr lang="en-US" altLang="en-US"/>
            </a:br>
            <a:r>
              <a:rPr lang="en-US" altLang="en-US"/>
              <a:t>xin Ngài đoái ban </a:t>
            </a:r>
            <a:br>
              <a:rPr lang="en-US" altLang="en-US"/>
            </a:br>
            <a:r>
              <a:rPr lang="en-US" altLang="en-US"/>
              <a:t>hơi sống. 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69D2EB-E406-483F-BD4C-F84C89EE22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xin gió Thánh Linh, </a:t>
            </a:r>
            <a:br>
              <a:rPr lang="en-US" altLang="en-US"/>
            </a:br>
            <a:r>
              <a:rPr lang="en-US" altLang="en-US"/>
              <a:t>gió Thánh Linh </a:t>
            </a:r>
            <a:br>
              <a:rPr lang="en-US" altLang="en-US"/>
            </a:br>
            <a:r>
              <a:rPr lang="en-US" altLang="en-US"/>
              <a:t>vô lòng. Jêsus ôi, </a:t>
            </a:r>
            <a:br>
              <a:rPr lang="en-US" altLang="en-US"/>
            </a:br>
            <a:r>
              <a:rPr lang="en-US" altLang="en-US"/>
              <a:t>xin hà Thánh Linh </a:t>
            </a:r>
            <a:br>
              <a:rPr lang="en-US" altLang="en-US"/>
            </a:br>
            <a:r>
              <a:rPr lang="en-US" altLang="en-US"/>
              <a:t>vô lòng.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3951</TotalTime>
  <Words>16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143 GIÓ THÁNH LINH </vt:lpstr>
      <vt:lpstr>Tôi xin gió Thánh Linh,  gió Thánh Linh  vô lòng. Jêsus ôi,  xin Ngài đoái ban  hơi sống.  </vt:lpstr>
      <vt:lpstr>Tôi xin gió Thánh Linh,  gió Thánh Linh  vô lòng. Jêsus ôi,  xin hà Thánh Linh  vô lòng.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161</cp:revision>
  <dcterms:created xsi:type="dcterms:W3CDTF">2010-05-25T06:43:56Z</dcterms:created>
  <dcterms:modified xsi:type="dcterms:W3CDTF">2018-10-30T12:28:07Z</dcterms:modified>
</cp:coreProperties>
</file>