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283" r:id="rId3"/>
    <p:sldId id="35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1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753A6A-2CBC-4388-8F61-D41EB298F9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74716-F913-4137-B718-A84F160781C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5E69894-4CDE-42A9-A940-A17B6CE84E5E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7D96D46-4270-44C3-8243-C668DBF0AF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D6DDF8-A0AB-4595-B725-2F65E6667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0AEB-27DA-46E2-9674-ACFE0B5F01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FF26-2D3E-4761-B9BC-366739C3E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C0C3556-EE9E-429F-9973-6776C5C5CCF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9AD82E2-B4F9-44A5-B357-871504BA6E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EA7B7B5F-96E8-4AF6-A495-E62351FEBE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4AACB18-4C03-4EE6-A484-30752F3D9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FC0AEA-B151-40BA-A271-CA91773F1A7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6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1609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356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24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1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10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9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5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4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8BB42E-99DC-4C03-B88B-D293B06C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144</a:t>
            </a:r>
            <a:br>
              <a:rPr lang="en-US"/>
            </a:br>
            <a:r>
              <a:rPr lang="en-US"/>
              <a:t>XIN LINH GIÊ-HÔ-VA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97D0A253-C7D0-405C-AD15-D02E5CD25F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Xin linh Giê-hô-va muôn thuở, đến ngự tâm đây. Xin linh Giê-hô-va hằng sống, mau đến tâm nầy!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1BE49ED-8829-4BA7-9648-9A4E55B8C2E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Tan tôi! Xoay tôi! Nung tôi! Trau tôi! Xin linh Giê-hô-va mau đến, dẫy đầy tâm nầy.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3948</TotalTime>
  <Words>49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144 XIN LINH GIÊ-HÔ-VA</vt:lpstr>
      <vt:lpstr>Xin linh Giê-hô-va muôn thuở, đến ngự tâm đây. Xin linh Giê-hô-va hằng sống, mau đến tâm nầy! </vt:lpstr>
      <vt:lpstr>Tan tôi! Xoay tôi! Nung tôi! Trau tôi! Xin linh Giê-hô-va mau đến, dẫy đầy tâm nầy.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160</cp:revision>
  <dcterms:created xsi:type="dcterms:W3CDTF">2010-05-25T06:43:56Z</dcterms:created>
  <dcterms:modified xsi:type="dcterms:W3CDTF">2018-10-30T12:28:23Z</dcterms:modified>
</cp:coreProperties>
</file>