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283" r:id="rId3"/>
    <p:sldId id="350" r:id="rId4"/>
    <p:sldId id="364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9FEB88-76F1-4F19-A17E-60890907F5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FB348-0577-4E07-9377-2E7F4551AC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3755A2-5362-4B7E-83D4-D392A638C161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2F0A72-5378-4EE6-B0DE-EFBD8DB48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B18B8B-B072-4B48-B1F6-EE344FCE2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CCD5-190B-4273-881A-1EEB6A5C5E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1112-2960-47A9-9965-D6BC231ED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803F0D-E079-4B68-A8DB-17B42E9CBF5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574D002-7BF0-4549-94A5-29951AE25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0D487A9-B0C7-431A-AB00-2E2643594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4E05D24-EB6E-4E57-B1AA-F246C13E1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1C2FD0-0ACC-434E-AC7B-E7EB3EBC336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3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513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7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3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05E4E-A422-4F6C-9017-7CF0575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145</a:t>
            </a:r>
            <a:br>
              <a:rPr lang="en-US"/>
            </a:br>
            <a:r>
              <a:rPr lang="en-US"/>
              <a:t>NỀN HỘI THÁNH TRÊN BÀN THẠCH KHIÊN CỐ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8763680-2EFF-482B-9CB0-33CC633139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Nếu hai người chung nhân danh Jêsus, Ngài tất giáng lâm với ơn Thiên Phụ, Lấy ái tâm làm chiếc khiên hộ phù.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293BFFC-ACCC-4D55-AEF2-1D7287CB19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Đền nầy chúng ta hiện xây trên đất, </a:t>
            </a:r>
            <a:br>
              <a:rPr lang="en-US" altLang="en-US"/>
            </a:br>
            <a:r>
              <a:rPr lang="en-US" altLang="en-US"/>
              <a:t>Là nơi nhóm nhau ngợi khen phụng thờ,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37EA639-29D7-4969-B5B9-A3942CFAE4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Là nhà Chúa ưa vào ra duy nhất; Ngài vui bế nâng bầy con dại khờ; Biết bao điều hay ta nghe nơi nầy,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D36CEAD-12EE-4B86-AE3D-8F52D77285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nơi kết ước </a:t>
            </a:r>
            <a:br>
              <a:rPr lang="en-US" altLang="en-US"/>
            </a:br>
            <a:r>
              <a:rPr lang="en-US" altLang="en-US"/>
              <a:t>Chúa ta sum vầy, Khiến chúng ta thừa hưởng phước cao dày.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7941CE5-9C9D-483D-B384-EBBFE6F7A4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Nầy hồ báp têm dạy ta nên biết một quy tắc </a:t>
            </a:r>
            <a:br>
              <a:rPr lang="en-US" altLang="en-US"/>
            </a:br>
            <a:r>
              <a:rPr lang="en-US" altLang="en-US"/>
              <a:t>Christ truyền </a:t>
            </a:r>
            <a:br>
              <a:rPr lang="en-US" altLang="en-US"/>
            </a:br>
            <a:r>
              <a:rPr lang="en-US" altLang="en-US"/>
              <a:t>nên tuân hành;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C61FB3B-A4E5-49A8-9E51-5703702D5E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toà giảng phô bày Christ dâng huyết, </a:t>
            </a:r>
            <a:br>
              <a:rPr lang="en-US" altLang="en-US"/>
            </a:br>
            <a:r>
              <a:rPr lang="en-US" altLang="en-US"/>
              <a:t>Bàn tiệc thánh </a:t>
            </a:r>
            <a:br>
              <a:rPr lang="en-US" altLang="en-US"/>
            </a:br>
            <a:r>
              <a:rPr lang="en-US" altLang="en-US"/>
              <a:t>liên hiệp ta một nhành;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8D56945-25C4-46B5-9B66-1B5438443B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Ở đây là nơi cao rao Tin Lành, Ngày qua bữa nay mai Christ chân thành, phải Chúa ta đầy hiển vinh thiên thành.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8BFE913C-D5B3-4FAE-815C-70353B899E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Nền Hội Thánh trên Bàn thạch khiên cố, Dầu cho có khi lầu chuông sập rồi;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F9866F4-3B23-462A-8FF5-E68B735AEF7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Mọi hình thức tuy đều bị xiêu đổ, Mà chuông vẫn vang rền luôn khuyên mời Những ai già nua, thanh niên, nhi đồng,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398E905-C42E-460C-BB83-0430D130A9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đang đớn đau khiếp kinh, phập phồng, Nóng nảy mong được nghỉ yên vô cùng.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EDB431A-6953-429E-9533-C6D0F1E0A4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Đền thờ bởi tay người ta xây cất. Thần cao khiết trên trời không ngự vào;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69C511B-09C3-480D-BAA8-B1AE8D3BFC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Đền thờ tối linh tuyệt vô trên đất, Đền hoa mỹ nhân tạo so kịp nào;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68FE01F-7732-4C26-9376-79E90263C6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Cả khung trời không bao dung được Ngài. Lạ thay Chúa thích ở trong nhân loại, Để cất một đền ở thân đây hoài.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7F478F7-1607-4F3C-8F5C-0B4689B4EA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Đền là chúng ta </a:t>
            </a:r>
            <a:br>
              <a:rPr lang="en-US" altLang="en-US"/>
            </a:br>
            <a:r>
              <a:rPr lang="en-US" altLang="en-US"/>
              <a:t>lập nguyên đá sống, Làm nơi trú cư Ngài trên dương trần;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D4EBA5A-B821-41AE-83CB-F5E6D46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chuộc chúng ta bằng huyết bi thống, Làm con kế nghiệp thừa hưởng </a:t>
            </a:r>
            <a:br>
              <a:rPr lang="en-US" altLang="en-US"/>
            </a:br>
            <a:r>
              <a:rPr lang="en-US" altLang="en-US"/>
              <a:t>linh phần;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3957</TotalTime>
  <Words>276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145 NỀN HỘI THÁNH TRÊN BÀN THẠCH KHIÊN CỐ</vt:lpstr>
      <vt:lpstr>1. Nền Hội Thánh trên Bàn thạch khiên cố, Dầu cho có khi lầu chuông sập rồi; </vt:lpstr>
      <vt:lpstr>Mọi hình thức tuy đều bị xiêu đổ, Mà chuông vẫn vang rền luôn khuyên mời Những ai già nua, thanh niên, nhi đồng, </vt:lpstr>
      <vt:lpstr>Lòng đang đớn đau khiếp kinh, phập phồng, Nóng nảy mong được nghỉ yên vô cùng. </vt:lpstr>
      <vt:lpstr>2. Đền thờ bởi tay người ta xây cất. Thần cao khiết trên trời không ngự vào; </vt:lpstr>
      <vt:lpstr>Đền thờ tối linh tuyệt vô trên đất, Đền hoa mỹ nhân tạo so kịp nào; </vt:lpstr>
      <vt:lpstr>Cả khung trời không bao dung được Ngài. Lạ thay Chúa thích ở trong nhân loại, Để cất một đền ở thân đây hoài.</vt:lpstr>
      <vt:lpstr>3. Đền là chúng ta  lập nguyên đá sống, Làm nơi trú cư Ngài trên dương trần; </vt:lpstr>
      <vt:lpstr>Ngài chuộc chúng ta bằng huyết bi thống, Làm con kế nghiệp thừa hưởng  linh phần; </vt:lpstr>
      <vt:lpstr>Nếu hai người chung nhân danh Jêsus, Ngài tất giáng lâm với ơn Thiên Phụ, Lấy ái tâm làm chiếc khiên hộ phù.</vt:lpstr>
      <vt:lpstr>4. Đền nầy chúng ta hiện xây trên đất,  Là nơi nhóm nhau ngợi khen phụng thờ,</vt:lpstr>
      <vt:lpstr> Là nhà Chúa ưa vào ra duy nhất; Ngài vui bế nâng bầy con dại khờ; Biết bao điều hay ta nghe nơi nầy, </vt:lpstr>
      <vt:lpstr>Là nơi kết ước  Chúa ta sum vầy, Khiến chúng ta thừa hưởng phước cao dày. </vt:lpstr>
      <vt:lpstr>5. Nầy hồ báp têm dạy ta nên biết một quy tắc  Christ truyền  nên tuân hành; </vt:lpstr>
      <vt:lpstr>Kìa, toà giảng phô bày Christ dâng huyết,  Bàn tiệc thánh  liên hiệp ta một nhành; </vt:lpstr>
      <vt:lpstr>Ở đây là nơi cao rao Tin Lành, Ngày qua bữa nay mai Christ chân thành, phải Chúa ta đầy hiển vinh thiên thành.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162</cp:revision>
  <dcterms:created xsi:type="dcterms:W3CDTF">2010-05-25T06:43:56Z</dcterms:created>
  <dcterms:modified xsi:type="dcterms:W3CDTF">2018-10-30T12:29:22Z</dcterms:modified>
</cp:coreProperties>
</file>