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4" r:id="rId16"/>
    <p:sldId id="3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B0A9BA-6E5B-4446-A092-06733DFEAE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ACBE5-B978-4D75-9CB7-695C7C7F1A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91E7C5-3929-45B0-A49D-A76C3ECA66B1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FFF8D00-D1DE-42FE-B91A-46686555F2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CBA1F04-7DDD-487C-A513-B6B02EC8B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E85DE-A80A-4FD4-9755-AB232A87DF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D68D-F086-4F04-A4A4-47DEB2492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0BF3F-A525-401A-820A-C54DE35E26E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D79A7BC-3B15-47FC-8881-F437F98B18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20943554-A909-48EC-8A1B-97F4E9197A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8F80B4B-2904-4C38-8045-C087DF62FF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5E1BE7-4C1C-4ABD-98CA-42B03586B0E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1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17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7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0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8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0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5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006B8-B6DE-4128-892E-A89A93B8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146</a:t>
            </a:r>
            <a:br>
              <a:rPr lang="vi-VN"/>
            </a:br>
            <a:r>
              <a:rPr lang="vi-VN"/>
              <a:t>CĂN CƠ DUY NHẤT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FEE86F4-5FDE-43B2-92C1-0581AAFADD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Đêm kêu than </a:t>
            </a:r>
            <a:br>
              <a:rPr lang="en-US" altLang="en-US"/>
            </a:br>
            <a:r>
              <a:rPr lang="en-US" altLang="en-US"/>
              <a:t>sắp như sương tan, </a:t>
            </a:r>
            <a:br>
              <a:rPr lang="en-US" altLang="en-US"/>
            </a:br>
            <a:r>
              <a:rPr lang="en-US" altLang="en-US"/>
              <a:t>Vừng hồng ló, </a:t>
            </a:r>
            <a:br>
              <a:rPr lang="en-US" altLang="en-US"/>
            </a:br>
            <a:r>
              <a:rPr lang="en-US" altLang="en-US"/>
              <a:t>ca ngợi vang.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7AD3E46-B69D-4C66-8427-7FD0DDFB45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Tuy đương cơn đấu tranh hoang mang, Đường đời khổ lao thân nàng, Nàng mong lúc kết liễu chiến đoan,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546F806-9A1A-4F14-8605-FDBEAEA12D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Qua ngày thiên niên bình an; Nàng mường tượng đôi mắt sáng choang, Nóng nảy ngắm trông Hiền Lang,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F70A299-E2D8-4009-AC2D-637C74EFA22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Rồi khi đắc thắng trong vinh quang, Nàng được </a:t>
            </a:r>
            <a:br>
              <a:rPr lang="en-US" altLang="en-US"/>
            </a:br>
            <a:r>
              <a:rPr lang="en-US" altLang="en-US"/>
              <a:t>nghỉ ngơi bình an.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786B8D7-614E-49A2-940A-77DB324EA8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Tuy thân trên đất đương chơi vơi, Hội hiệp với </a:t>
            </a:r>
            <a:br>
              <a:rPr lang="en-US" altLang="en-US"/>
            </a:br>
            <a:r>
              <a:rPr lang="en-US" altLang="en-US"/>
              <a:t>Ba Ngôi Trời,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3582DB5-46F3-462E-98CE-04B161CBBF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Cùng thông cảm các thánh nghỉ ngơi sớm hôm chén vui đầy vơi. Ồ, nhìn lên chư thánh thảnh thơi,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A3B515F-8682-4811-B0C9-BDA4A35616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Khẩn Chúa xuống </a:t>
            </a:r>
            <a:br>
              <a:rPr lang="en-US" altLang="en-US"/>
            </a:br>
            <a:r>
              <a:rPr lang="en-US" altLang="en-US"/>
              <a:t>ơn nhuần tươi, </a:t>
            </a:r>
            <a:br>
              <a:rPr lang="en-US" altLang="en-US"/>
            </a:br>
            <a:r>
              <a:rPr lang="en-US" altLang="en-US"/>
              <a:t>Hầu ta như chúng khiêm nhu kia, Cùng Ngài </a:t>
            </a:r>
            <a:br>
              <a:rPr lang="en-US" altLang="en-US"/>
            </a:br>
            <a:r>
              <a:rPr lang="en-US" altLang="en-US"/>
              <a:t>ở trên trời vui.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4B27D8CD-1A83-4FE6-99D1-BF0C84A82C7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Căn cơ duy nhất Jêsus thôi, Nàng Hội Thánh nương trên Ngài; Lời thiêng, nước thánh </a:t>
            </a:r>
            <a:br>
              <a:rPr lang="en-US" altLang="en-US"/>
            </a:br>
            <a:r>
              <a:rPr lang="en-US" altLang="en-US"/>
              <a:t>rửa lỗi xưa.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6113DE6-E1EF-4135-A5E9-9AF7C9E83D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Tân tạo nên trang hiền giai; Ngài từ thượng thiên xuống kiếm nàng, </a:t>
            </a:r>
            <a:br>
              <a:rPr lang="en-US" altLang="en-US"/>
            </a:br>
            <a:r>
              <a:rPr lang="en-US" altLang="en-US"/>
              <a:t>Hứa khiến nên </a:t>
            </a:r>
            <a:br>
              <a:rPr lang="en-US" altLang="en-US"/>
            </a:br>
            <a:r>
              <a:rPr lang="en-US" altLang="en-US"/>
              <a:t>tân phụ Ngài.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A4A833-28EF-421B-82F8-EA32E04A617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Hy sinh đem huyết cao mua nàng, </a:t>
            </a:r>
            <a:br>
              <a:rPr lang="en-US" altLang="en-US"/>
            </a:br>
            <a:r>
              <a:rPr lang="en-US" altLang="en-US"/>
              <a:t>Vì nàng Chúa </a:t>
            </a:r>
            <a:br>
              <a:rPr lang="en-US" altLang="en-US"/>
            </a:br>
            <a:r>
              <a:rPr lang="en-US" altLang="en-US"/>
              <a:t>lâm hình đây.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7C72B5D-64CE-4D4E-A926-AA26D56B2B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Tuy dung thân khắp trong nhân gian, Hiệp một thánh dân thiên thành, </a:t>
            </a:r>
            <a:br>
              <a:rPr lang="en-US" altLang="en-US"/>
            </a:br>
            <a:r>
              <a:rPr lang="en-US" altLang="en-US"/>
              <a:t>Nầy quy tắc cứu rỗi</a:t>
            </a:r>
            <a:br>
              <a:rPr lang="en-US" altLang="en-US"/>
            </a:br>
            <a:r>
              <a:rPr lang="en-US" altLang="en-US"/>
              <a:t>quý nương,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71A1CC4-9E98-46E2-B6FB-41D945A745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Một Cha, đức tin, trùng sinh; Nàng ngợi một danh Chúa hiển vinh, </a:t>
            </a:r>
            <a:br>
              <a:rPr lang="en-US" altLang="en-US"/>
            </a:br>
            <a:r>
              <a:rPr lang="en-US" altLang="en-US"/>
              <a:t>Bánh thánh hưởng chung tiệc linh.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7F057E-FEF3-4F6E-A92B-72AEAA80374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Ngày đêm nôn nả trông mong luôn, Nguyền đạt mỗi ơn Thần minh!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715C082-CC15-4B6D-896D-09E4CC9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Tuy nhân gian chán chê ghen tuông, Họ làm khổ cho thân nàng, </a:t>
            </a:r>
            <a:br>
              <a:rPr lang="en-US" altLang="en-US"/>
            </a:br>
            <a:r>
              <a:rPr lang="en-US" altLang="en-US"/>
              <a:t>Vì phe đảng lắm</a:t>
            </a:r>
            <a:br>
              <a:rPr lang="en-US" altLang="en-US"/>
            </a:br>
            <a:r>
              <a:rPr lang="en-US" altLang="en-US"/>
              <a:t>lúc xé tan,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8D986F1-4255-4304-B89A-BB50E3BB7A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Thêm hoạ bởi men </a:t>
            </a:r>
            <a:br>
              <a:rPr lang="en-US" altLang="en-US"/>
            </a:br>
            <a:r>
              <a:rPr lang="en-US" altLang="en-US"/>
              <a:t>dị đoan; Dầu vậy, ngày đêm các thánh luôn tỉnh thức khẩn ơn Ngài ban,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3970</TotalTime>
  <Words>217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146 CĂN CƠ DUY NHẤT</vt:lpstr>
      <vt:lpstr>1. Căn cơ duy nhất Jêsus thôi, Nàng Hội Thánh nương trên Ngài; Lời thiêng, nước thánh  rửa lỗi xưa. </vt:lpstr>
      <vt:lpstr>Tân tạo nên trang hiền giai; Ngài từ thượng thiên xuống kiếm nàng,  Hứa khiến nên  tân phụ Ngài. </vt:lpstr>
      <vt:lpstr>Hy sinh đem huyết cao mua nàng,  Vì nàng Chúa  lâm hình đây. </vt:lpstr>
      <vt:lpstr>2. Tuy dung thân khắp trong nhân gian, Hiệp một thánh dân thiên thành,  Nầy quy tắc cứu rỗi quý nương, </vt:lpstr>
      <vt:lpstr>Một Cha, đức tin, trùng sinh; Nàng ngợi một danh Chúa hiển vinh,  Bánh thánh hưởng chung tiệc linh. </vt:lpstr>
      <vt:lpstr>Ngày đêm nôn nả trông mong luôn, Nguyền đạt mỗi ơn Thần minh! </vt:lpstr>
      <vt:lpstr>3. Tuy nhân gian chán chê ghen tuông, Họ làm khổ cho thân nàng,  Vì phe đảng lắm lúc xé tan, </vt:lpstr>
      <vt:lpstr>Thêm hoạ bởi men  dị đoan; Dầu vậy, ngày đêm các thánh luôn tỉnh thức khẩn ơn Ngài ban, </vt:lpstr>
      <vt:lpstr>Đêm kêu than  sắp như sương tan,  Vừng hồng ló,  ca ngợi vang. </vt:lpstr>
      <vt:lpstr>4. Tuy đương cơn đấu tranh hoang mang, Đường đời khổ lao thân nàng, Nàng mong lúc kết liễu chiến đoan, </vt:lpstr>
      <vt:lpstr>Qua ngày thiên niên bình an; Nàng mường tượng đôi mắt sáng choang, Nóng nảy ngắm trông Hiền Lang, </vt:lpstr>
      <vt:lpstr>Rồi khi đắc thắng trong vinh quang, Nàng được  nghỉ ngơi bình an. </vt:lpstr>
      <vt:lpstr>5. Tuy thân trên đất đương chơi vơi, Hội hiệp với  Ba Ngôi Trời, </vt:lpstr>
      <vt:lpstr>Cùng thông cảm các thánh nghỉ ngơi sớm hôm chén vui đầy vơi. Ồ, nhìn lên chư thánh thảnh thơi, </vt:lpstr>
      <vt:lpstr>Khẩn Chúa xuống  ơn nhuần tươi,  Hầu ta như chúng khiêm nhu kia, Cùng Ngài  ở trên trời vui.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163</cp:revision>
  <dcterms:created xsi:type="dcterms:W3CDTF">2010-05-25T06:43:56Z</dcterms:created>
  <dcterms:modified xsi:type="dcterms:W3CDTF">2018-10-30T12:30:27Z</dcterms:modified>
</cp:coreProperties>
</file>