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432B7B-DF17-4607-9791-397FBCAE59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D5884-38C0-4DFC-994F-FB1CA23C31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2118238-64F6-467D-B279-3F0533209D86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ADCDC75-3C9D-4929-9E13-A3ACF791EC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BDA054-7657-4AA8-99F8-CD4CE2742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70502-C0C5-4444-BA8F-51AE3C4E94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58684-9E1C-4605-BD3D-AD63298D9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BAE095-06C1-4ECE-AE23-806A8EDE01B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4602BED4-5D18-43D5-A765-FF924AB99C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3A043555-B92F-4E2B-A5BE-D3122D959E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AEC445D7-41B5-4666-AD48-81284388E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375D01-8BD0-4AA5-A699-5EE747778FD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1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4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27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61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8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7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5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3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68D47-D845-4E81-8CDC-E1C83C53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147</a:t>
            </a:r>
            <a:br>
              <a:rPr lang="vi-VN"/>
            </a:br>
            <a:r>
              <a:rPr lang="vi-VN"/>
              <a:t>BAO CƯỜNG QUỐC</a:t>
            </a:r>
            <a:br>
              <a:rPr lang="vi-VN"/>
            </a:br>
            <a:r>
              <a:rPr lang="vi-VN"/>
              <a:t>CÒN ĐÂU?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3D153254-C778-4BF5-90A5-D9C64FE47E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Bao cường quốc, vương bá ngũ đại châu xưa lẫy lừng nay còn đâu?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6228228-7467-4C55-BF7D-1F25ABCCE7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Ôi Christ, Hội Thánh</a:t>
            </a:r>
            <a:br>
              <a:rPr lang="en-US" altLang="en-US"/>
            </a:br>
            <a:r>
              <a:rPr lang="en-US" altLang="en-US"/>
              <a:t>nghìn thu còn nguyên, </a:t>
            </a:r>
            <a:br>
              <a:rPr lang="en-US" altLang="en-US"/>
            </a:br>
            <a:r>
              <a:rPr lang="en-US" altLang="en-US"/>
              <a:t>Cầu nguyện, rao giảng </a:t>
            </a:r>
            <a:br>
              <a:rPr lang="en-US" altLang="en-US"/>
            </a:br>
            <a:r>
              <a:rPr lang="en-US" altLang="en-US"/>
              <a:t>thường xuyên.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515ECBF-1B31-451E-82B1-44875C73A6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Xem nền tảng </a:t>
            </a:r>
            <a:br>
              <a:rPr lang="en-US" altLang="en-US"/>
            </a:br>
            <a:r>
              <a:rPr lang="en-US" altLang="en-US"/>
              <a:t>Hội Thánh vững lập thay, </a:t>
            </a:r>
            <a:br>
              <a:rPr lang="en-US" altLang="en-US"/>
            </a:br>
            <a:r>
              <a:rPr lang="en-US" altLang="en-US"/>
              <a:t>Muôn thuở đồn </a:t>
            </a:r>
            <a:br>
              <a:rPr lang="en-US" altLang="en-US"/>
            </a:br>
            <a:r>
              <a:rPr lang="en-US" altLang="en-US"/>
              <a:t>thiêng còn đây;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910D535-FDAD-4FFB-BB81-464B64CF26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Từ trong Hội Thánh linh khúc trường ca, Trầm thăng thánh thót gần xa.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5521C3B-76A5-436C-95E8-92D2E01894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Ôi, lạy Chúa, </a:t>
            </a:r>
            <a:br>
              <a:rPr lang="en-US" altLang="en-US"/>
            </a:br>
            <a:r>
              <a:rPr lang="en-US" altLang="en-US"/>
              <a:t>Hội Thánh vững bền thay, Không giống cường quốc đời nay;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C04A900-FC5A-4672-B41B-FF0881124A9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Dầu cho động đất, giông tố ngược nghiêng, </a:t>
            </a:r>
            <a:br>
              <a:rPr lang="en-US" altLang="en-US"/>
            </a:br>
            <a:r>
              <a:rPr lang="en-US" altLang="en-US"/>
              <a:t>Nền Hội Thánh </a:t>
            </a:r>
            <a:br>
              <a:rPr lang="en-US" altLang="en-US"/>
            </a:br>
            <a:r>
              <a:rPr lang="en-US" altLang="en-US"/>
              <a:t>vẫn còn nguyên.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699A564-8454-4CCC-A873-99829A18EE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Ôi, Hội Thánh muôn thuở vững bền thay, Như Thái sơn chẳng hề lay,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FAE2BD4-0F59-4994-92EF-809C627633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Tràn lan hùng cứ trên ngũ đại châu, Nhà xây không bởi người đâu.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3968</TotalTime>
  <Words>100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147 BAO CƯỜNG QUỐC CÒN ĐÂU?</vt:lpstr>
      <vt:lpstr>1. Bao cường quốc, vương bá ngũ đại châu xưa lẫy lừng nay còn đâu? </vt:lpstr>
      <vt:lpstr>Ôi Christ, Hội Thánh nghìn thu còn nguyên,  Cầu nguyện, rao giảng  thường xuyên.</vt:lpstr>
      <vt:lpstr>2. Xem nền tảng  Hội Thánh vững lập thay,  Muôn thuở đồn  thiêng còn đây; </vt:lpstr>
      <vt:lpstr>Từ trong Hội Thánh linh khúc trường ca, Trầm thăng thánh thót gần xa. </vt:lpstr>
      <vt:lpstr>3. Ôi, lạy Chúa,  Hội Thánh vững bền thay, Không giống cường quốc đời nay; </vt:lpstr>
      <vt:lpstr>Dầu cho động đất, giông tố ngược nghiêng,  Nền Hội Thánh  vẫn còn nguyên.</vt:lpstr>
      <vt:lpstr>4. Ôi, Hội Thánh muôn thuở vững bền thay, Như Thái sơn chẳng hề lay, </vt:lpstr>
      <vt:lpstr>Tràn lan hùng cứ trên ngũ đại châu, Nhà xây không bởi người đâu.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163</cp:revision>
  <dcterms:created xsi:type="dcterms:W3CDTF">2010-05-25T06:43:56Z</dcterms:created>
  <dcterms:modified xsi:type="dcterms:W3CDTF">2018-10-30T12:31:32Z</dcterms:modified>
</cp:coreProperties>
</file>