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6" r:id="rId9"/>
    <p:sldId id="357" r:id="rId10"/>
    <p:sldId id="3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5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7" Type="http://schemas.openxmlformats.org/officeDocument/2006/relationships/slide" Target="slides/slide6.xml"/><Relationship Id="rId15" Type="http://schemas.openxmlformats.org/officeDocument/2006/relationships/theme" Target="theme/theme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C1FA2-9B8A-47B4-83B1-7E5A35C5CA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7005F-F364-484E-B895-BAD35195E63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1FCC7D8-3BE8-4B52-AD55-4E93B8391524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183B0E-91F4-4E58-86AD-E2A3BA01B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1D8512-CF34-4600-B35B-E508DED19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A0694-A438-42FC-820A-B79AC0AB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C81B1-3265-4009-A08C-A44C53599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D2E6A5-A044-4883-86B2-06132DDD72D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C9233565-3DF4-47FC-B011-998E99E9BA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39B45D8-6723-43CD-9F6F-234BCA192A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921F9090-BB6A-41AF-959D-025F5DBC9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294DD4-6073-4AC7-8224-96C53B50E77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5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57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8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1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4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5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8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B5376-90F3-4BDF-9C78-6E8D995C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148</a:t>
            </a:r>
            <a:br>
              <a:rPr lang="en-US"/>
            </a:br>
            <a:r>
              <a:rPr lang="en-US"/>
              <a:t>LÒNG TÔI YÊU GIÁO HỘI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C89B12A-6B27-4124-A24D-90023E92F53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Hiển vinh, hạnh phúc nghìn thu vô đối, </a:t>
            </a:r>
            <a:br>
              <a:rPr lang="en-US" altLang="en-US"/>
            </a:br>
            <a:r>
              <a:rPr lang="en-US" altLang="en-US"/>
              <a:t>trên đất </a:t>
            </a:r>
            <a:br>
              <a:rPr lang="en-US" altLang="en-US"/>
            </a:br>
            <a:r>
              <a:rPr lang="en-US" altLang="en-US"/>
              <a:t>cũng như trên trời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407B9ED8-BEAF-4311-9D5B-4B417DF471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Lòng tôi yêu Giáo Hội thay, chỗ Chúa cư trú xưa nay; Ấy do ân điển Ngài cao sâu bấy, tuôn huyết cứu mua Hội nầy.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F93B08B-38FD-47C1-B802-77A9243533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Lòng tôi yêu </a:t>
            </a:r>
            <a:br>
              <a:rPr lang="en-US" altLang="en-US"/>
            </a:br>
            <a:r>
              <a:rPr lang="en-US" altLang="en-US"/>
              <a:t>Giáo Hội thay, </a:t>
            </a:r>
            <a:br>
              <a:rPr lang="en-US" altLang="en-US"/>
            </a:br>
            <a:r>
              <a:rPr lang="en-US" altLang="en-US"/>
              <a:t>trước Chúa vách thánh chẳng lay,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CE8865D-7DC7-4452-ACA9-E47B2377CA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khắc danh thánh</a:t>
            </a:r>
            <a:br>
              <a:rPr lang="en-US" altLang="en-US"/>
            </a:br>
            <a:r>
              <a:rPr lang="en-US" altLang="en-US"/>
              <a:t>vào tay nhân ái, </a:t>
            </a:r>
            <a:br>
              <a:rPr lang="en-US" altLang="en-US"/>
            </a:br>
            <a:r>
              <a:rPr lang="en-US" altLang="en-US"/>
              <a:t>săn sóc giống </a:t>
            </a:r>
            <a:br>
              <a:rPr lang="en-US" altLang="en-US"/>
            </a:br>
            <a:r>
              <a:rPr lang="en-US" altLang="en-US"/>
              <a:t>con ngươi Ngài.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0B62E74-6A7D-480F-BB55-2FA86BFFE7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Lòng tôi nhơn Giáo Hội thay, tuôn nước mắt </a:t>
            </a:r>
            <a:br>
              <a:rPr lang="en-US" altLang="en-US"/>
            </a:br>
            <a:r>
              <a:rPr lang="en-US" altLang="en-US"/>
              <a:t>khẩn đảo nay;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B61BEFC-5C66-4F20-B697-46CDE041F45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Bởi yêu thương </a:t>
            </a:r>
            <a:br>
              <a:rPr lang="en-US" altLang="en-US"/>
            </a:br>
            <a:r>
              <a:rPr lang="en-US" altLang="en-US"/>
              <a:t>Giáo Hội tôi lo lắng cho đến lúc </a:t>
            </a:r>
            <a:br>
              <a:rPr lang="en-US" altLang="en-US"/>
            </a:br>
            <a:r>
              <a:rPr lang="en-US" altLang="en-US"/>
              <a:t>hết nhọc nhằn.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DC30AD6-6C77-46F9-AEBD-EDC3CED331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Điều vui hơn hết lòng ưa: Hội Thánh noi dấu Chúa xưa,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E863946-2253-4C33-8302-7414590A9D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Cảm thông, giao kết, ngọt ngào cao quý, ca khúc yêu thương muôn thì.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E858708-03B9-4967-AF14-44C56BE0245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Thật như Kinh Thánh bền lâu, Hội Thánh </a:t>
            </a:r>
            <a:br>
              <a:rPr lang="en-US" altLang="en-US"/>
            </a:br>
            <a:r>
              <a:rPr lang="en-US" altLang="en-US"/>
              <a:t>rực rỡ kém đâu.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3969</TotalTime>
  <Words>115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148 LÒNG TÔI YÊU GIÁO HỘI</vt:lpstr>
      <vt:lpstr>1. Lòng tôi yêu Giáo Hội thay, chỗ Chúa cư trú xưa nay; Ấy do ân điển Ngài cao sâu bấy, tuôn huyết cứu mua Hội nầy.</vt:lpstr>
      <vt:lpstr>2. Lòng tôi yêu  Giáo Hội thay,  trước Chúa vách thánh chẳng lay, </vt:lpstr>
      <vt:lpstr>Chúa khắc danh thánh vào tay nhân ái,  săn sóc giống  con ngươi Ngài.</vt:lpstr>
      <vt:lpstr>3. Lòng tôi nhơn Giáo Hội thay, tuôn nước mắt  khẩn đảo nay; </vt:lpstr>
      <vt:lpstr>Bởi yêu thương  Giáo Hội tôi lo lắng cho đến lúc  hết nhọc nhằn.</vt:lpstr>
      <vt:lpstr>4. Điều vui hơn hết lòng ưa: Hội Thánh noi dấu Chúa xưa, </vt:lpstr>
      <vt:lpstr>Cảm thông, giao kết, ngọt ngào cao quý, ca khúc yêu thương muôn thì. </vt:lpstr>
      <vt:lpstr>5. Thật như Kinh Thánh bền lâu, Hội Thánh  rực rỡ kém đâu. </vt:lpstr>
      <vt:lpstr>Hiển vinh, hạnh phúc nghìn thu vô đối,  trên đất  cũng như trên trời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164</cp:revision>
  <dcterms:created xsi:type="dcterms:W3CDTF">2010-05-25T06:43:56Z</dcterms:created>
  <dcterms:modified xsi:type="dcterms:W3CDTF">2018-10-30T12:32:26Z</dcterms:modified>
</cp:coreProperties>
</file>