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6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4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7" Type="http://schemas.openxmlformats.org/officeDocument/2006/relationships/slide" Target="slides/slide6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7EAFC2-2100-43B2-BBEA-DC470801CF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BA1A0-9EAB-4498-A2E4-A95E4E8C64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67C796C-89F3-4A14-AB38-B012A1D3CF78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D1F284-218C-4B8B-8E94-CCD9C7D456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99FB8B-CB92-4F5F-9676-2AC11AB0E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FE9C-1F6A-4CBD-BC15-2B458D5340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E66F-67B0-41E6-B5B1-003297CC9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48C6A8-2C51-4E5D-BBB6-6B0B6ABF81C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89B0B7F5-9CE3-4924-B95C-8EE774AB45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4A93765-AC4A-41C7-970E-169AAF48FC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A16A27D-8D85-4EA1-B78B-32AFDC292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B79125-8F14-40EF-BC2E-6F8950618D8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919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9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9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7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C11CF-19CD-4493-BC52-CF3AFBC6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149</a:t>
            </a:r>
            <a:br>
              <a:rPr lang="en-US"/>
            </a:br>
            <a:r>
              <a:rPr lang="en-US"/>
              <a:t>NẦY SI-ÔN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48BAC9A-A622-4854-8EA7-994AC46CBD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Lòa vinh hiển và </a:t>
            </a:r>
            <a:br>
              <a:rPr lang="en-US" altLang="en-US"/>
            </a:br>
            <a:r>
              <a:rPr lang="en-US" altLang="en-US"/>
              <a:t>chở che bầy con, chứng tỏ Giê-hô-va gần luôn. Giê-hô-va là ánh lửa </a:t>
            </a:r>
            <a:br>
              <a:rPr lang="en-US" altLang="en-US"/>
            </a:br>
            <a:r>
              <a:rPr lang="en-US" altLang="en-US"/>
              <a:t>đêm trường,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2E5C1E8-6342-439B-8E7F-1F20C1F55D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Bóng bao trùm ngày ngươi an khương, bánh ma-na ban xuống nuôi ngươi hoài, hồi ngươi vững tin cầu khẩn Ngài.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FDBED14-291F-4EDA-875A-750883273C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Lạy Giê-hô-va, </a:t>
            </a:r>
            <a:br>
              <a:rPr lang="en-US" altLang="en-US"/>
            </a:br>
            <a:r>
              <a:rPr lang="en-US" altLang="en-US"/>
              <a:t>nếu tôi được ơn, chép tên tôi dân thành Si-ôn.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D64A707-CF8F-456E-9A91-46B5A80851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nhân thế nhạo báng, chê cười tôi, quyết khoe khoang trong Jêsus thôi.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A8E79BD-DB10-4386-8D81-42B75B6917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Vui thú trên đời chóng phai mau tàn, phú vinh dường bèo dạt mây tan.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53A37D8-988B-4EBB-9794-E29D66C2B4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Các thú vui châu báu muôn năm còn, </a:t>
            </a:r>
            <a:br>
              <a:rPr lang="en-US" altLang="en-US"/>
            </a:br>
            <a:r>
              <a:rPr lang="en-US" altLang="en-US"/>
              <a:t>được hưởng chỉ </a:t>
            </a:r>
            <a:br>
              <a:rPr lang="en-US" altLang="en-US"/>
            </a:br>
            <a:r>
              <a:rPr lang="en-US" altLang="en-US"/>
              <a:t>dân thành Si-ôn.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81004C19-7AC9-4222-8FF9-61845EA7D2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Si-ôn thành Chúa muôn đời ơi! Biết bao giai thoại luận về ngươi.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02E5112-5666-4B55-883D-A38AD8F725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Thật do Chúa thành tín đã dựng xây chốn ngươi nên nhà Ngài ngự đây. Ngươi đứng trên nền </a:t>
            </a:r>
            <a:br>
              <a:rPr lang="en-US" altLang="en-US"/>
            </a:br>
            <a:r>
              <a:rPr lang="en-US" altLang="en-US"/>
              <a:t>Đá Sống vô hình,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56377CF-7BE8-4D82-8DE3-F0DD844ED1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Quyết không gì làm cho rung rinh; vách cứu rỗi bao phủ ngươi muôn thu, </a:t>
            </a:r>
            <a:br>
              <a:rPr lang="en-US" altLang="en-US"/>
            </a:br>
            <a:r>
              <a:rPr lang="en-US" altLang="en-US"/>
              <a:t>nhà ngươi mỉm môi cười kẻ thù.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48846B7-D143-4E3E-B6E1-FF4213D8DA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Kìa, vô số sông sống luôn từ nơi suối yêu thương đêm ngày trào sôi,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A065B36-D850-4473-86DE-255750C850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Làm cho mỗi con cái ngươi bình an, </a:t>
            </a:r>
            <a:br>
              <a:rPr lang="en-US" altLang="en-US"/>
            </a:br>
            <a:r>
              <a:rPr lang="en-US" altLang="en-US"/>
              <a:t>hết khát khao, </a:t>
            </a:r>
            <a:br>
              <a:rPr lang="en-US" altLang="en-US"/>
            </a:br>
            <a:r>
              <a:rPr lang="en-US" altLang="en-US"/>
              <a:t>không còn thở than.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066721B-5616-48F5-9206-B3876AA119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Khi đứng bên dòng nước sống tuôn tràn, Có ai còn buồn lo than van?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0FB8C75-8BAC-404B-AA0D-6A01087134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Chúa, Đấng ban ân điển không thay dời, Ngài muôn thuở, </a:t>
            </a:r>
            <a:br>
              <a:rPr lang="en-US" altLang="en-US"/>
            </a:br>
            <a:r>
              <a:rPr lang="en-US" altLang="en-US"/>
              <a:t>ơn còn muôn đời.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02A50E0-D465-4814-BBDC-74FDAAD870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Kìa, trên mỗi nhà </a:t>
            </a:r>
            <a:br>
              <a:rPr lang="en-US" altLang="en-US"/>
            </a:br>
            <a:r>
              <a:rPr lang="en-US" altLang="en-US"/>
              <a:t>ở trong thành đây, </a:t>
            </a:r>
            <a:br>
              <a:rPr lang="en-US" altLang="en-US"/>
            </a:br>
            <a:r>
              <a:rPr lang="en-US" altLang="en-US"/>
              <a:t>có lửa mây bao </a:t>
            </a:r>
            <a:br>
              <a:rPr lang="en-US" altLang="en-US"/>
            </a:br>
            <a:r>
              <a:rPr lang="en-US" altLang="en-US"/>
              <a:t>bọc lạ thay!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3981</TotalTime>
  <Words>202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Presentation1</vt:lpstr>
      <vt:lpstr>Thánh Ca 149 NẦY SI-ÔN</vt:lpstr>
      <vt:lpstr>1. Nầy Si-ôn thành Chúa muôn đời ơi! Biết bao giai thoại luận về ngươi. </vt:lpstr>
      <vt:lpstr>Thật do Chúa thành tín đã dựng xây chốn ngươi nên nhà Ngài ngự đây. Ngươi đứng trên nền  Đá Sống vô hình, </vt:lpstr>
      <vt:lpstr>Quyết không gì làm cho rung rinh; vách cứu rỗi bao phủ ngươi muôn thu,  nhà ngươi mỉm môi cười kẻ thù.</vt:lpstr>
      <vt:lpstr>2. Kìa, vô số sông sống luôn từ nơi suối yêu thương đêm ngày trào sôi, </vt:lpstr>
      <vt:lpstr>Làm cho mỗi con cái ngươi bình an,  hết khát khao,  không còn thở than. </vt:lpstr>
      <vt:lpstr>Khi đứng bên dòng nước sống tuôn tràn, Có ai còn buồn lo than van? </vt:lpstr>
      <vt:lpstr>Chúa, Đấng ban ân điển không thay dời, Ngài muôn thuở,  ơn còn muôn đời. </vt:lpstr>
      <vt:lpstr>3. Kìa, trên mỗi nhà  ở trong thành đây,  có lửa mây bao  bọc lạ thay!</vt:lpstr>
      <vt:lpstr> Lòa vinh hiển và  chở che bầy con, chứng tỏ Giê-hô-va gần luôn. Giê-hô-va là ánh lửa  đêm trường, </vt:lpstr>
      <vt:lpstr>Bóng bao trùm ngày ngươi an khương, bánh ma-na ban xuống nuôi ngươi hoài, hồi ngươi vững tin cầu khẩn Ngài.</vt:lpstr>
      <vt:lpstr>4. Lạy Giê-hô-va,  nếu tôi được ơn, chép tên tôi dân thành Si-ôn. </vt:lpstr>
      <vt:lpstr>Dầu nhân thế nhạo báng, chê cười tôi, quyết khoe khoang trong Jêsus thôi. </vt:lpstr>
      <vt:lpstr>Vui thú trên đời chóng phai mau tàn, phú vinh dường bèo dạt mây tan. </vt:lpstr>
      <vt:lpstr>Các thú vui châu báu muôn năm còn,  được hưởng chỉ  dân thành Si-ôn.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165</cp:revision>
  <dcterms:created xsi:type="dcterms:W3CDTF">2010-05-25T06:43:56Z</dcterms:created>
  <dcterms:modified xsi:type="dcterms:W3CDTF">2018-10-30T12:33:16Z</dcterms:modified>
</cp:coreProperties>
</file>