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283" r:id="rId3"/>
    <p:sldId id="357" r:id="rId4"/>
    <p:sldId id="351" r:id="rId5"/>
    <p:sldId id="352" r:id="rId6"/>
    <p:sldId id="353" r:id="rId7"/>
    <p:sldId id="354" r:id="rId8"/>
    <p:sldId id="355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6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A18EC7-C91A-41A2-AC7F-F7CC940CF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C57C-7713-4F3A-8EAD-FF3E74A1C38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54E208-6131-4A57-9DC7-7C43502DDB9E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4E2BA19-6993-4351-A775-5DDD0197F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1E9A1F-C0C4-44C0-BC3C-DC4B7C8D8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CC839-9770-4F55-BF06-17D371284E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EC998-2B2A-4566-8531-5A6CA48BC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CF0AC1-F759-4CA8-84F6-6751E7CDFE3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D72C8007-CB6D-4C90-A0C0-97DE6C5690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A7880979-104A-4716-AB72-64FF9EB04F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D66D392D-7C52-4C9C-8711-58DD4FC26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A9BD90-6406-4930-9699-4CDCADF065B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2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5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705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079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5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86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9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2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39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4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D62C61-D7C0-4C3C-B947-7AFFA024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150</a:t>
            </a:r>
            <a:br>
              <a:rPr lang="en-US"/>
            </a:br>
            <a:r>
              <a:rPr lang="en-US"/>
              <a:t>KINH THÁNH CAO QUÝ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8C1B2AB7-A78B-4713-A8E4-5781726A614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Trông lên các </a:t>
            </a:r>
            <a:br>
              <a:rPr lang="en-US" altLang="en-US"/>
            </a:br>
            <a:r>
              <a:rPr lang="en-US" altLang="en-US"/>
              <a:t>tinh tú kia trên trời, dầu muôn vinh quang sáng soi rạng ngời,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41D723-911C-4C2A-9F7E-BAB141DDE3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Không sao chiếu ra vinh hiển Chúa tôi,</a:t>
            </a:r>
            <a:br>
              <a:rPr lang="en-US" altLang="en-US"/>
            </a:br>
            <a:r>
              <a:rPr lang="en-US" altLang="en-US"/>
              <a:t>giống như Kinh Thánh </a:t>
            </a:r>
            <a:br>
              <a:rPr lang="en-US" altLang="en-US"/>
            </a:br>
            <a:r>
              <a:rPr lang="en-US" altLang="en-US"/>
              <a:t>diễn phô rạch ròi.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C0DF77C-D154-45C3-90E6-F990DE8C5B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Duy xem </a:t>
            </a:r>
            <a:br>
              <a:rPr lang="en-US" altLang="en-US"/>
            </a:br>
            <a:r>
              <a:rPr lang="en-US" altLang="en-US"/>
              <a:t>Thánh Kinh thỏa vui đời đời, dạy tôi </a:t>
            </a:r>
            <a:br>
              <a:rPr lang="en-US" altLang="en-US"/>
            </a:br>
            <a:r>
              <a:rPr lang="en-US" altLang="en-US"/>
              <a:t>bao chân lý </a:t>
            </a:r>
            <a:br>
              <a:rPr lang="en-US" altLang="en-US"/>
            </a:br>
            <a:r>
              <a:rPr lang="en-US" altLang="en-US"/>
              <a:t>khôn ngoan trời,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69D4DA1-79F7-4AE0-B0C8-CCBF1F45F8A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Kim ngôn Chúa </a:t>
            </a:r>
            <a:br>
              <a:rPr lang="en-US" altLang="en-US"/>
            </a:br>
            <a:r>
              <a:rPr lang="en-US" altLang="en-US"/>
              <a:t>luôn luôn tỏa </a:t>
            </a:r>
            <a:br>
              <a:rPr lang="en-US" altLang="en-US"/>
            </a:br>
            <a:r>
              <a:rPr lang="en-US" altLang="en-US"/>
              <a:t>sáng soi, dắt đưa </a:t>
            </a:r>
            <a:br>
              <a:rPr lang="en-US" altLang="en-US"/>
            </a:br>
            <a:r>
              <a:rPr lang="en-US" altLang="en-US"/>
              <a:t>tôi mỗi phút </a:t>
            </a:r>
            <a:br>
              <a:rPr lang="en-US" altLang="en-US"/>
            </a:br>
            <a:r>
              <a:rPr lang="en-US" altLang="en-US"/>
              <a:t>luôn gần Ngài.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4046173-6948-4BDC-AFD3-76C22C5926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Christ ôi, dẫu khi thái dương tiêu tàn, </a:t>
            </a:r>
            <a:br>
              <a:rPr lang="en-US" altLang="en-US"/>
            </a:br>
            <a:r>
              <a:rPr lang="en-US" altLang="en-US"/>
              <a:t>dì trăng quên kể tích ban đêm nàng,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2807FC1-6E9F-4C0A-8DB4-5A5B974F85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Không trung vắng tanh, mây hết vẩn vơ, các ban tinh tú dứt ca êm tờ.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D38D1506-50CA-4E8E-9CD4-F2DFFA7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Tuy nhiên</a:t>
            </a:r>
            <a:br>
              <a:rPr lang="en-US" altLang="en-US"/>
            </a:br>
            <a:r>
              <a:rPr lang="en-US" altLang="en-US"/>
              <a:t> Thánh Kinh mỗi câu không dời, Lời thiêng thêm vững chãi, thêm rạng ngời,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1CB4ED6-5E0E-4E84-BCE7-CA7290BACE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Trong khi </a:t>
            </a:r>
            <a:br>
              <a:rPr lang="en-US" altLang="en-US"/>
            </a:br>
            <a:r>
              <a:rPr lang="en-US" altLang="en-US"/>
              <a:t>khoảng không tiêu, trái đất tan, Chúa ôi! Kinh Thánh vẫn không suy tàn.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4002</TotalTime>
  <Words>62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150 KINH THÁNH CAO QUÝ</vt:lpstr>
      <vt:lpstr>1. Trông lên các  tinh tú kia trên trời, dầu muôn vinh quang sáng soi rạng ngời, </vt:lpstr>
      <vt:lpstr>Không sao chiếu ra vinh hiển Chúa tôi, giống như Kinh Thánh  diễn phô rạch ròi.</vt:lpstr>
      <vt:lpstr>2. Duy xem  Thánh Kinh thỏa vui đời đời, dạy tôi  bao chân lý  khôn ngoan trời, </vt:lpstr>
      <vt:lpstr>Kim ngôn Chúa  luôn luôn tỏa  sáng soi, dắt đưa  tôi mỗi phút  luôn gần Ngài.</vt:lpstr>
      <vt:lpstr>3. Christ ôi, dẫu khi thái dương tiêu tàn,  dì trăng quên kể tích ban đêm nàng, </vt:lpstr>
      <vt:lpstr>Không trung vắng tanh, mây hết vẩn vơ, các ban tinh tú dứt ca êm tờ.</vt:lpstr>
      <vt:lpstr>4. Tuy nhiên  Thánh Kinh mỗi câu không dời, Lời thiêng thêm vững chãi, thêm rạng ngời, </vt:lpstr>
      <vt:lpstr>Trong khi  khoảng không tiêu, trái đất tan, Chúa ôi! Kinh Thánh vẫn không suy tàn.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166</cp:revision>
  <dcterms:created xsi:type="dcterms:W3CDTF">2010-05-25T06:43:56Z</dcterms:created>
  <dcterms:modified xsi:type="dcterms:W3CDTF">2018-10-30T12:34:10Z</dcterms:modified>
</cp:coreProperties>
</file>