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60" r:id="rId2"/>
  </p:sldMasterIdLst>
  <p:sldIdLst>
    <p:sldId id="256" r:id="rId3"/>
    <p:sldId id="257" r:id="rId4"/>
    <p:sldId id="286" r:id="rId5"/>
    <p:sldId id="258" r:id="rId6"/>
    <p:sldId id="259" r:id="rId7"/>
    <p:sldId id="282" r:id="rId8"/>
    <p:sldId id="283" r:id="rId9"/>
    <p:sldId id="284" r:id="rId10"/>
    <p:sldId id="285" r:id="rId11"/>
    <p:sldId id="263" r:id="rId12"/>
    <p:sldId id="264" r:id="rId13"/>
    <p:sldId id="265" r:id="rId14"/>
    <p:sldId id="266" r:id="rId15"/>
    <p:sldId id="278" r:id="rId16"/>
    <p:sldId id="279" r:id="rId17"/>
    <p:sldId id="280" r:id="rId18"/>
    <p:sldId id="281" r:id="rId19"/>
    <p:sldId id="270" r:id="rId20"/>
    <p:sldId id="271" r:id="rId21"/>
    <p:sldId id="272" r:id="rId22"/>
    <p:sldId id="273" r:id="rId23"/>
    <p:sldId id="274" r:id="rId24"/>
    <p:sldId id="277" r:id="rId25"/>
    <p:sldId id="275" r:id="rId26"/>
    <p:sldId id="276" r:id="rId27"/>
    <p:sldId id="233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477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2.xml"/><Relationship Id="rId28" Type="http://schemas.openxmlformats.org/officeDocument/2006/relationships/slide" Target="slides/slide26.xml"/><Relationship Id="rId29" Type="http://schemas.openxmlformats.org/officeDocument/2006/relationships/presProps" Target="presProps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31" Type="http://schemas.openxmlformats.org/officeDocument/2006/relationships/theme" Target="theme/theme1.xml"/><Relationship Id="rId30" Type="http://schemas.openxmlformats.org/officeDocument/2006/relationships/viewProps" Target="viewProps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32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74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841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621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478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128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57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616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636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26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100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26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663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86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62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727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15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7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151</a:t>
            </a:r>
            <a:br>
              <a:rPr lang="en-US"/>
            </a:br>
            <a:r>
              <a:rPr lang="en-US"/>
              <a:t>LỜI CHÚA VỮNG LẬP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7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889C-6439-468F-B097-40466AF2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2. Dù cừu địch dùng tên lửa tấn công, </a:t>
            </a:r>
            <a:br>
              <a:rPr lang="vi-VN"/>
            </a:br>
            <a:r>
              <a:rPr lang="vi-VN"/>
              <a:t>lời Kinh Thánh </a:t>
            </a:r>
            <a:br>
              <a:rPr lang="vi-VN"/>
            </a:br>
            <a:r>
              <a:rPr lang="vi-VN"/>
              <a:t>vững như đồng.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70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D489-EA1E-44F8-A82C-F24E6256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Người đời hằng hoài nghi Sách Thánh kia, như tên bắn vô tròng bia.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18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15B8-E9A3-4BEE-A6EB-12B186499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Kinh Thánh giống </a:t>
            </a:r>
            <a:br>
              <a:rPr lang="en-US"/>
            </a:br>
            <a:r>
              <a:rPr lang="en-US"/>
              <a:t>thạch bàn vững biết bao. </a:t>
            </a:r>
            <a:r>
              <a:rPr lang="vi-VN"/>
              <a:t>Mặc đời khinh chê, </a:t>
            </a:r>
            <a:br>
              <a:rPr lang="en-US"/>
            </a:br>
            <a:r>
              <a:rPr lang="vi-VN"/>
              <a:t>vu cáo.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78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D8301-0094-46F6-8F2C-1A7F3E29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Con cái Chúa luôn hưởng bao ơn lành, </a:t>
            </a:r>
            <a:br>
              <a:rPr lang="en-US"/>
            </a:br>
            <a:r>
              <a:rPr lang="vi-VN"/>
              <a:t>duy Thánh Kinh ban trường sinh.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73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CEEB-8C5B-4B20-9D52-920FABB8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Lời Chúa cứ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đứng vững bấy.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Cứ kiên lập thật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không chi tày.</a:t>
            </a:r>
          </a:p>
        </p:txBody>
      </p:sp>
    </p:spTree>
    <p:extLst>
      <p:ext uri="{BB962C8B-B14F-4D97-AF65-F5344CB8AC3E}">
        <p14:creationId xmlns:p14="http://schemas.microsoft.com/office/powerpoint/2010/main" val="185993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CEEB-8C5B-4B20-9D52-920FABB8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Tràn khắp chốn chốn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thế giới, </a:t>
            </a:r>
            <a:br>
              <a:rPr lang="en-US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Linh năng </a:t>
            </a:r>
            <a:br>
              <a:rPr lang="en-US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thực hữu mỗi nơi. 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672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3830-DBE2-4A9B-99B4-DFD2F8D4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Lời Chúa quyết cứ đứng vững, dẫu quân nghịch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tràn lan như rừng.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278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3830-DBE2-4A9B-99B4-DFD2F8D4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Trời qua, nhân gian </a:t>
            </a:r>
            <a:br>
              <a:rPr lang="en-US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tan như mây khói. </a:t>
            </a:r>
            <a:br>
              <a:rPr lang="en-US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Lời Kinh Thánh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đứng y nguyên hoài.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65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09E64-E58D-42F2-9EAC-16E87F1CB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3. Đồng lòng nguyện truyền Kinh Thánh khắp nơi, tường tận cho mỗi người đời.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25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02A3C-3E3F-4D12-B682-FFF6430B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Rằng lòng đại từ </a:t>
            </a:r>
            <a:br>
              <a:rPr lang="en-US"/>
            </a:br>
            <a:r>
              <a:rPr lang="vi-VN"/>
              <a:t>thương xót Chúa Cha, </a:t>
            </a:r>
            <a:br>
              <a:rPr lang="en-US"/>
            </a:br>
            <a:r>
              <a:rPr lang="vi-VN"/>
              <a:t>công lao Chúa Con </a:t>
            </a:r>
            <a:br>
              <a:rPr lang="en-US"/>
            </a:br>
            <a:r>
              <a:rPr lang="vi-VN"/>
              <a:t>chuộc ta.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9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4F6CE-D11B-4616-A34A-1122498E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1. Dù thù nghịch càng thêm đánh đổ hơn, </a:t>
            </a:r>
            <a:br>
              <a:rPr lang="en-US"/>
            </a:br>
            <a:r>
              <a:rPr lang="vi-VN"/>
              <a:t>lời Kinh Thánh chẳng </a:t>
            </a:r>
            <a:br>
              <a:rPr lang="en-US"/>
            </a:br>
            <a:r>
              <a:rPr lang="vi-VN"/>
              <a:t>nao sờn.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38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5028-24F4-464D-A089-5FB6BE49C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Gươm báu Thánh Linh </a:t>
            </a:r>
            <a:br>
              <a:rPr lang="en-US"/>
            </a:br>
            <a:r>
              <a:rPr lang="vi-VN"/>
              <a:t>lòa ánh vinh quang, </a:t>
            </a:r>
            <a:br>
              <a:rPr lang="en-US"/>
            </a:br>
            <a:r>
              <a:rPr lang="es-ES"/>
              <a:t>quyền lực Sa-tan tiêu tán.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87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CB79-83AF-4977-9550-A9FDD725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Tuy cả trái đất </a:t>
            </a:r>
            <a:br>
              <a:rPr lang="en-US"/>
            </a:br>
            <a:r>
              <a:rPr lang="en-US"/>
              <a:t>qua đi mặc dầu, </a:t>
            </a:r>
            <a:br>
              <a:rPr lang="en-US"/>
            </a:br>
            <a:r>
              <a:rPr lang="en-US"/>
              <a:t>Kinh Thánh </a:t>
            </a:r>
            <a:br>
              <a:rPr lang="en-US"/>
            </a:br>
            <a:r>
              <a:rPr lang="en-US"/>
              <a:t>chẳng di dịch đâu.</a:t>
            </a:r>
          </a:p>
        </p:txBody>
      </p:sp>
    </p:spTree>
    <p:extLst>
      <p:ext uri="{BB962C8B-B14F-4D97-AF65-F5344CB8AC3E}">
        <p14:creationId xmlns:p14="http://schemas.microsoft.com/office/powerpoint/2010/main" val="2693102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CEEB-8C5B-4B20-9D52-920FABB8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Lời Chúa cứ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đứng vững bấy.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Cứ kiên lập thật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không chi tày.</a:t>
            </a:r>
          </a:p>
        </p:txBody>
      </p:sp>
    </p:spTree>
    <p:extLst>
      <p:ext uri="{BB962C8B-B14F-4D97-AF65-F5344CB8AC3E}">
        <p14:creationId xmlns:p14="http://schemas.microsoft.com/office/powerpoint/2010/main" val="3330743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CEEB-8C5B-4B20-9D52-920FABB8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Tràn khắp chốn chốn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thế giới, </a:t>
            </a:r>
            <a:br>
              <a:rPr lang="en-US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Linh năng </a:t>
            </a:r>
            <a:br>
              <a:rPr lang="en-US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thực hữu mỗi nơi. 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689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3830-DBE2-4A9B-99B4-DFD2F8D4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Lời Chúa quyết cứ đứng vững, dẫu quân nghịch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tràn lan như rừng.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938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3830-DBE2-4A9B-99B4-DFD2F8D4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Trời qua, nhân gian tan như mây khói. </a:t>
            </a:r>
            <a:br>
              <a:rPr lang="en-US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Lời Kinh Thánh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đứng y nguyên hoài.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083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47164B-DD85-45DC-B94B-5DB86CD0B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Thánh Ca 151</a:t>
            </a:r>
            <a:br>
              <a:rPr lang="en-US" sz="6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8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LỜI CHÚA VỮNG LẬP</a:t>
            </a:r>
            <a:endParaRPr lang="en-US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A70ABAE-A41C-47B7-94A0-35AD97732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4273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CAD0-F30B-4D3C-B824-CB9ACC4D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Vì nhờ đại quyền tay Chúa phủ bao, nên không thế chi mòn hao. </a:t>
            </a:r>
          </a:p>
        </p:txBody>
      </p:sp>
    </p:spTree>
    <p:extLst>
      <p:ext uri="{BB962C8B-B14F-4D97-AF65-F5344CB8AC3E}">
        <p14:creationId xmlns:p14="http://schemas.microsoft.com/office/powerpoint/2010/main" val="369994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CAD0-F30B-4D3C-B824-CB9ACC4D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Tuy hết cả oai quyền của ác ma, cùng đạo binh hung hủy phá.</a:t>
            </a:r>
          </a:p>
        </p:txBody>
      </p:sp>
    </p:spTree>
    <p:extLst>
      <p:ext uri="{BB962C8B-B14F-4D97-AF65-F5344CB8AC3E}">
        <p14:creationId xmlns:p14="http://schemas.microsoft.com/office/powerpoint/2010/main" val="134880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37CB-4A71-4C1B-B77B-6DAC4703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Nó chẳng có thế </a:t>
            </a:r>
            <a:br>
              <a:rPr lang="en-US"/>
            </a:br>
            <a:r>
              <a:rPr lang="vi-VN"/>
              <a:t>rung rinh được nào. </a:t>
            </a:r>
            <a:br>
              <a:rPr lang="vi-VN"/>
            </a:br>
            <a:r>
              <a:rPr lang="vi-VN"/>
              <a:t>Kinh Thánh </a:t>
            </a:r>
            <a:br>
              <a:rPr lang="vi-VN"/>
            </a:br>
            <a:r>
              <a:rPr lang="vi-VN"/>
              <a:t>vững như cù lao.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7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CEEB-8C5B-4B20-9D52-920FABB8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Lời Chúa cứ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đứng vững bấy.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Cứ kiên lập thật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không chi tày.</a:t>
            </a:r>
          </a:p>
        </p:txBody>
      </p:sp>
    </p:spTree>
    <p:extLst>
      <p:ext uri="{BB962C8B-B14F-4D97-AF65-F5344CB8AC3E}">
        <p14:creationId xmlns:p14="http://schemas.microsoft.com/office/powerpoint/2010/main" val="314682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CEEB-8C5B-4B20-9D52-920FABB8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Tràn khắp chốn chốn </a:t>
            </a:r>
            <a:br>
              <a:rPr lang="en-US">
                <a:solidFill>
                  <a:srgbClr val="FFFF00"/>
                </a:solidFill>
              </a:rPr>
            </a:br>
            <a:r>
              <a:rPr lang="en-US">
                <a:solidFill>
                  <a:srgbClr val="FFFF00"/>
                </a:solidFill>
              </a:rPr>
              <a:t>thế giới, </a:t>
            </a:r>
            <a:br>
              <a:rPr lang="en-US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Linh năng </a:t>
            </a:r>
            <a:br>
              <a:rPr lang="en-US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thực hữu mỗi nơi. 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56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3830-DBE2-4A9B-99B4-DFD2F8D4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Lời Chúa quyết cứ đứng vững, dẫu quân nghịch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tràn lan như rừng.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01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3830-DBE2-4A9B-99B4-DFD2F8D4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Trời qua, nhân gian</a:t>
            </a:r>
            <a:br>
              <a:rPr lang="en-US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tan như mây khói. </a:t>
            </a:r>
            <a:br>
              <a:rPr lang="en-US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Lời Kinh Thánh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đứng y nguyên hoài.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42880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12</TotalTime>
  <Words>193</Words>
  <Application>Microsoft Office PowerPoint</Application>
  <PresentationFormat>Widescreen</PresentationFormat>
  <Paragraphs>26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Tahoma</vt:lpstr>
      <vt:lpstr>Presentation1</vt:lpstr>
      <vt:lpstr>Office Theme</vt:lpstr>
      <vt:lpstr>Thánh Ca 151 LỜI CHÚA VỮNG LẬP</vt:lpstr>
      <vt:lpstr>1. Dù thù nghịch càng thêm đánh đổ hơn,  lời Kinh Thánh chẳng  nao sờn. </vt:lpstr>
      <vt:lpstr>Vì nhờ đại quyền tay Chúa phủ bao, nên không thế chi mòn hao. </vt:lpstr>
      <vt:lpstr>Tuy hết cả oai quyền của ác ma, cùng đạo binh hung hủy phá.</vt:lpstr>
      <vt:lpstr>Nó chẳng có thế  rung rinh được nào.  Kinh Thánh  vững như cù lao.</vt:lpstr>
      <vt:lpstr>Lời Chúa cứ đứng vững bấy.  Cứ kiên lập thật  không chi tày.</vt:lpstr>
      <vt:lpstr>Tràn khắp chốn chốn  thế giới,  Linh năng  thực hữu mỗi nơi. </vt:lpstr>
      <vt:lpstr>Lời Chúa quyết cứ đứng vững, dẫu quân nghịch  tràn lan như rừng.</vt:lpstr>
      <vt:lpstr>Trời qua, nhân gian tan như mây khói.  Lời Kinh Thánh  đứng y nguyên hoài.</vt:lpstr>
      <vt:lpstr>2. Dù cừu địch dùng tên lửa tấn công,  lời Kinh Thánh  vững như đồng. </vt:lpstr>
      <vt:lpstr>Người đời hằng hoài nghi Sách Thánh kia, như tên bắn vô tròng bia. </vt:lpstr>
      <vt:lpstr>Kinh Thánh giống  thạch bàn vững biết bao. Mặc đời khinh chê,  vu cáo. </vt:lpstr>
      <vt:lpstr>Con cái Chúa luôn hưởng bao ơn lành,  duy Thánh Kinh ban trường sinh.</vt:lpstr>
      <vt:lpstr>Lời Chúa cứ đứng vững bấy.  Cứ kiên lập thật  không chi tày.</vt:lpstr>
      <vt:lpstr>Tràn khắp chốn chốn  thế giới,  Linh năng  thực hữu mỗi nơi. </vt:lpstr>
      <vt:lpstr>Lời Chúa quyết cứ đứng vững, dẫu quân nghịch  tràn lan như rừng.</vt:lpstr>
      <vt:lpstr>Trời qua, nhân gian  tan như mây khói.  Lời Kinh Thánh  đứng y nguyên hoài.</vt:lpstr>
      <vt:lpstr>3. Đồng lòng nguyện truyền Kinh Thánh khắp nơi, tường tận cho mỗi người đời. </vt:lpstr>
      <vt:lpstr>Rằng lòng đại từ  thương xót Chúa Cha,  công lao Chúa Con  chuộc ta. </vt:lpstr>
      <vt:lpstr>Gươm báu Thánh Linh  lòa ánh vinh quang,  quyền lực Sa-tan tiêu tán. </vt:lpstr>
      <vt:lpstr>Tuy cả trái đất  qua đi mặc dầu,  Kinh Thánh  chẳng di dịch đâu.</vt:lpstr>
      <vt:lpstr>Lời Chúa cứ đứng vững bấy.  Cứ kiên lập thật  không chi tày.</vt:lpstr>
      <vt:lpstr>Tràn khắp chốn chốn  thế giới,  Linh năng  thực hữu mỗi nơi. </vt:lpstr>
      <vt:lpstr>Lời Chúa quyết cứ đứng vững, dẫu quân nghịch  tràn lan như rừng.</vt:lpstr>
      <vt:lpstr>Trời qua, nhân gian tan như mây khói.  Lời Kinh Thánh  đứng y nguyên hoài.</vt:lpstr>
      <vt:lpstr>Thánh Ca 151 LỜI CHÚA VỮNG LẬP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Thánh Ca 151 LỜI CHÚA VỮNG LẬP</dc:title>
  <dc:creator>Phan Minh Vinh An</dc:creator>
  <cp:lastModifiedBy>Phan Minh Vinh An</cp:lastModifiedBy>
  <cp:revision>7</cp:revision>
  <dcterms:created xsi:type="dcterms:W3CDTF">2018-09-08T12:00:26Z</dcterms:created>
  <dcterms:modified xsi:type="dcterms:W3CDTF">2018-10-30T12:34:32Z</dcterms:modified>
</cp:coreProperties>
</file>