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8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2CC13-C1F2-4B63-B4B0-7CB19A0F62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473AE-1D97-4B7B-889D-2C86D01D5A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F4BE44A-D0FC-48E1-9E20-DF5C33C38D54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A7DD5D-0C65-4A5F-992F-B7B4DF673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7143096-F195-479D-91EE-499942C6E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DEB62-5DD9-41DA-B471-F99AD18B05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223A-1D40-4E80-BD54-4103A6FD8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0A9AAD-DE17-4193-8A7A-BC13B5B1D13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A38D22A7-58B0-48B5-B4AD-C7222F08D9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E54A9D8C-7F20-4F62-AA40-739830D95C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8C2DCCF3-14E6-4EEE-880C-5CCB97A37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04AB48A-102A-43E8-AC0C-74B80403CE7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7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1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074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625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1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1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8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FC93AA-BB6A-4A69-8C16-5118E4C5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152</a:t>
            </a:r>
            <a:br>
              <a:rPr lang="en-US"/>
            </a:br>
            <a:r>
              <a:rPr lang="en-US"/>
              <a:t>KINH THÁNH </a:t>
            </a:r>
            <a:br>
              <a:rPr lang="en-US"/>
            </a:br>
            <a:r>
              <a:rPr lang="en-US"/>
              <a:t>LÀ NGỌN ĐÈN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2407C277-1D8C-4B12-8383-E9D051796B1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Ta xem </a:t>
            </a:r>
            <a:br>
              <a:rPr lang="en-US" altLang="en-US"/>
            </a:br>
            <a:r>
              <a:rPr lang="en-US" altLang="en-US"/>
              <a:t>Kinh Thánh </a:t>
            </a:r>
            <a:br>
              <a:rPr lang="en-US" altLang="en-US"/>
            </a:br>
            <a:r>
              <a:rPr lang="en-US" altLang="en-US"/>
              <a:t>là ngọn đèn lòa. </a:t>
            </a:r>
            <a:br>
              <a:rPr lang="en-US" altLang="en-US"/>
            </a:br>
            <a:r>
              <a:rPr lang="en-US" altLang="en-US"/>
              <a:t>Rọi chân ta </a:t>
            </a:r>
            <a:br>
              <a:rPr lang="en-US" altLang="en-US"/>
            </a:br>
            <a:r>
              <a:rPr lang="en-US" altLang="en-US"/>
              <a:t>khỏi nghiêng ngả;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11A3815-D868-4B4E-933D-A73A95475D4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Là nguồn ơn phước do nơi thiên đình, </a:t>
            </a:r>
            <a:br>
              <a:rPr lang="en-US" altLang="en-US"/>
            </a:br>
            <a:r>
              <a:rPr lang="en-US" altLang="en-US"/>
              <a:t>là sông chảy bên</a:t>
            </a:r>
            <a:br>
              <a:rPr lang="en-US" altLang="en-US"/>
            </a:br>
            <a:r>
              <a:rPr lang="en-US" altLang="en-US"/>
              <a:t>đường linh.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B0DCD5F-1918-4718-B20B-8AA2340707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Linh lương </a:t>
            </a:r>
            <a:br>
              <a:rPr lang="en-US" altLang="en-US"/>
            </a:br>
            <a:r>
              <a:rPr lang="en-US" altLang="en-US"/>
              <a:t>cung dưỡng </a:t>
            </a:r>
            <a:br>
              <a:rPr lang="en-US" altLang="en-US"/>
            </a:br>
            <a:r>
              <a:rPr lang="en-US" altLang="en-US"/>
              <a:t>hồn ta nhận được, </a:t>
            </a:r>
            <a:br>
              <a:rPr lang="en-US" altLang="en-US"/>
            </a:br>
            <a:r>
              <a:rPr lang="en-US" altLang="en-US"/>
              <a:t>là ma-na </a:t>
            </a:r>
            <a:br>
              <a:rPr lang="en-US" altLang="en-US"/>
            </a:br>
            <a:r>
              <a:rPr lang="en-US" altLang="en-US"/>
              <a:t>của thiên quốc.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795ED12-5E94-459E-91C4-13DB71D9270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Địa đồ xem lối, </a:t>
            </a:r>
            <a:br>
              <a:rPr lang="en-US" altLang="en-US"/>
            </a:br>
            <a:r>
              <a:rPr lang="en-US" altLang="en-US"/>
              <a:t>la kinh đưa đường,</a:t>
            </a:r>
            <a:br>
              <a:rPr lang="en-US" altLang="en-US"/>
            </a:br>
            <a:r>
              <a:rPr lang="en-US" altLang="en-US"/>
              <a:t>về trên nước trời</a:t>
            </a:r>
            <a:br>
              <a:rPr lang="en-US" altLang="en-US"/>
            </a:br>
            <a:r>
              <a:rPr lang="en-US" altLang="en-US"/>
              <a:t>bình khương.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68D0D21-D09E-4639-B8E4-9E19B41A90A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Ôi duy Kinh Thánh lời Cha đành rành, ngàn thu nguyên chỉ Con thánh.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D230015-8B82-4E49-8B2F-539E698DD4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Thật ngoài </a:t>
            </a:r>
            <a:br>
              <a:rPr lang="en-US" altLang="en-US"/>
            </a:br>
            <a:r>
              <a:rPr lang="en-US" altLang="en-US"/>
              <a:t>Kinh Thánh u minh trên đàng, làm sao bước vào thiên quan.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5422805-B038-4D8A-A6A7-C0567E78FA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Xin Cha soi sáng đặng tôi học hành, được khôn ngoan bởi Kinh Thánh.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DC4F2D5-A172-42AA-9A28-0330EE43B94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Nguyện nhận linh huấn cho tâm nhu mì, </a:t>
            </a:r>
            <a:br>
              <a:rPr lang="en-US" altLang="en-US"/>
            </a:br>
            <a:r>
              <a:rPr lang="en-US" altLang="en-US"/>
              <a:t>và đơn giản </a:t>
            </a:r>
            <a:br>
              <a:rPr lang="en-US" altLang="en-US"/>
            </a:br>
            <a:r>
              <a:rPr lang="en-US" altLang="en-US"/>
              <a:t>như hài nhi.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3999</TotalTime>
  <Words>74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152 KINH THÁNH  LÀ NGỌN ĐÈN </vt:lpstr>
      <vt:lpstr>1. Ta xem  Kinh Thánh  là ngọn đèn lòa.  Rọi chân ta  khỏi nghiêng ngả; </vt:lpstr>
      <vt:lpstr>Là nguồn ơn phước do nơi thiên đình,  là sông chảy bên đường linh.</vt:lpstr>
      <vt:lpstr>2. Linh lương  cung dưỡng  hồn ta nhận được,  là ma-na  của thiên quốc.</vt:lpstr>
      <vt:lpstr> Địa đồ xem lối,  la kinh đưa đường, về trên nước trời bình khương.</vt:lpstr>
      <vt:lpstr>3. Ôi duy Kinh Thánh lời Cha đành rành, ngàn thu nguyên chỉ Con thánh. </vt:lpstr>
      <vt:lpstr>Thật ngoài  Kinh Thánh u minh trên đàng, làm sao bước vào thiên quan.</vt:lpstr>
      <vt:lpstr>4. Xin Cha soi sáng đặng tôi học hành, được khôn ngoan bởi Kinh Thánh. </vt:lpstr>
      <vt:lpstr>Nguyện nhận linh huấn cho tâm nhu mì,  và đơn giản  như hài nhi.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168</cp:revision>
  <dcterms:created xsi:type="dcterms:W3CDTF">2010-05-25T06:43:56Z</dcterms:created>
  <dcterms:modified xsi:type="dcterms:W3CDTF">2018-10-30T12:35:15Z</dcterms:modified>
</cp:coreProperties>
</file>