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283" r:id="rId3"/>
    <p:sldId id="350" r:id="rId4"/>
    <p:sldId id="351" r:id="rId5"/>
    <p:sldId id="352" r:id="rId6"/>
    <p:sldId id="353" r:id="rId7"/>
    <p:sldId id="361" r:id="rId8"/>
    <p:sldId id="355" r:id="rId9"/>
    <p:sldId id="356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439403-D450-4E12-8D8F-EE2C9B0F7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039C3-2908-4F10-8927-9F84BAFE71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8B7EF5-B31F-477C-8CE3-834EB09BEA2A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0AE6129-6F3A-4126-905E-CA6C16243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ECDCB0-B263-469C-A2B5-3880487A7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CFF6D-E667-4B20-BBD6-6749CAE4F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23223-9111-4C16-95E4-FAE44D6AD7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62C4CA-9842-459C-A130-6709B4F0B1B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2A707CE-19D2-4FE9-97B2-7485EB3AFF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7EE2537-8AEC-43FF-B159-24B8712E04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5D18B9E-599B-431E-8C9B-7730FC1FF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F2E5B2-6039-4B3E-BAB7-9D842EBD1F8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0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5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111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6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7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7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2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B123-5A31-4E73-B55E-11721B31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153</a:t>
            </a:r>
            <a:br>
              <a:rPr lang="en-US"/>
            </a:br>
            <a:r>
              <a:rPr lang="en-US"/>
              <a:t>CA KHEN THIÊN ĐẠO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C4C767F-64DF-45CA-904A-97D4F8E0F13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Gành, lao, sương ám </a:t>
            </a:r>
            <a:br>
              <a:rPr lang="en-US" altLang="en-US"/>
            </a:br>
            <a:r>
              <a:rPr lang="en-US" altLang="en-US"/>
              <a:t>băng qua rày, </a:t>
            </a:r>
            <a:br>
              <a:rPr lang="en-US" altLang="en-US"/>
            </a:br>
            <a:r>
              <a:rPr lang="en-US" altLang="en-US"/>
              <a:t>Đưa ta đến Christ </a:t>
            </a:r>
            <a:br>
              <a:rPr lang="en-US" altLang="en-US"/>
            </a:br>
            <a:r>
              <a:rPr lang="en-US" altLang="en-US"/>
              <a:t>mừng thay!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43EF02D-701D-49C7-BB54-E5F0DD3BCD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Xin Christ thân ái, ban ơn cho toàn Hội Thánh nên đèn vàng, Hầu dâng cả trí tâm chuyên lo,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A24D3D2-A447-4AEC-A21D-C494A3DD51C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Chiếu chân lý cho trần gian; Nguyền dùng chân quang dẫn dắt nay, </a:t>
            </a:r>
            <a:br>
              <a:rPr lang="en-US" altLang="en-US"/>
            </a:br>
            <a:r>
              <a:rPr lang="en-US" altLang="en-US"/>
              <a:t>Lữ khách bước </a:t>
            </a:r>
            <a:br>
              <a:rPr lang="en-US" altLang="en-US"/>
            </a:br>
            <a:r>
              <a:rPr lang="en-US" altLang="en-US"/>
              <a:t>trên đường ngay,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4A0B2D2-E602-4B78-AE11-AD4A812822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Tận khi tan </a:t>
            </a:r>
            <a:br>
              <a:rPr lang="en-US" altLang="en-US"/>
            </a:br>
            <a:r>
              <a:rPr lang="en-US" altLang="en-US"/>
              <a:t>đám mây đen dày, </a:t>
            </a:r>
            <a:br>
              <a:rPr lang="en-US" altLang="en-US"/>
            </a:br>
            <a:r>
              <a:rPr lang="en-US" altLang="en-US"/>
              <a:t>Nhìn Thần nhan </a:t>
            </a:r>
            <a:br>
              <a:rPr lang="en-US" altLang="en-US"/>
            </a:br>
            <a:r>
              <a:rPr lang="en-US" altLang="en-US"/>
              <a:t>tinh tường thay!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0B6191B7-C3FB-4F8C-A0C5-B5FB576704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Ôi, Nhân thân Chúa nguyên Thiên Đạo. Ồ Thần trí cao tuyệt vời, Ôi Chân Lý đứng vững biết bao,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3CAFA1B-1EB4-4AD4-AD38-1A3FE6A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Thánh quang giữa đêm trường ơi; </a:t>
            </a:r>
            <a:br>
              <a:rPr lang="en-US" altLang="en-US"/>
            </a:br>
            <a:r>
              <a:rPr lang="en-US" altLang="en-US"/>
              <a:t>Từ mọi trang trong quyển Thánh Kinh, Chiếu sáng cách rất diệu vinh,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8FD2A18-7483-4EBA-9065-721A5C2441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Đèn linh đưa suốt chơn thiên trình, Ngày ngày sáng soi đẹp xinh.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C6D9231-19B6-42A9-8362-4E1D6EE5A6F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Do nơi Chân Chúa yêu thương mình, </a:t>
            </a:r>
            <a:br>
              <a:rPr lang="en-US" altLang="en-US"/>
            </a:br>
            <a:r>
              <a:rPr lang="en-US" altLang="en-US"/>
              <a:t>Mà Hội Thánh hưởng ơn lành, Hiện đang đem ánh sáng Thánh Kinh,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788139E-7258-435F-9045-21FACFCCB0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Chiếu ra khắp nơi tường minh; Là hộp tinh kim quý báu đây, Chứa chánh giáo châu ngọc nay,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B2D70C1-E8A2-44EB-B32F-1C8F01D026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Là tranh thiên quốc </a:t>
            </a:r>
            <a:br>
              <a:rPr lang="en-US" altLang="en-US"/>
            </a:br>
            <a:r>
              <a:rPr lang="en-US" altLang="en-US"/>
              <a:t>không chi tày, </a:t>
            </a:r>
            <a:br>
              <a:rPr lang="en-US" altLang="en-US"/>
            </a:br>
            <a:r>
              <a:rPr lang="en-US" altLang="en-US"/>
              <a:t>Về đạo vĩnh sanh </a:t>
            </a:r>
            <a:br>
              <a:rPr lang="en-US" altLang="en-US"/>
            </a:br>
            <a:r>
              <a:rPr lang="en-US" altLang="en-US"/>
              <a:t>diệu thay!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0F9A8E6-373D-42B4-8A44-3FAF2A039A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Xưa nay Kinh Thánh như linh kỳ, Giục mạnh mẽ quân đội thần, </a:t>
            </a:r>
            <a:br>
              <a:rPr lang="en-US" altLang="en-US"/>
            </a:br>
            <a:r>
              <a:rPr lang="en-US" altLang="en-US"/>
              <a:t>Dường như tháp hải đăng </a:t>
            </a:r>
            <a:br>
              <a:rPr lang="en-US" altLang="en-US"/>
            </a:br>
            <a:r>
              <a:rPr lang="en-US" altLang="en-US"/>
              <a:t>quang huy,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6C88F2E-20F3-4D26-A9CD-99CFC41F34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Chiếu qua thế gian trầm luân; Họa đồ đây, </a:t>
            </a:r>
            <a:br>
              <a:rPr lang="en-US" altLang="en-US"/>
            </a:br>
            <a:r>
              <a:rPr lang="en-US" altLang="en-US"/>
              <a:t>kim chỉ hướng đây, </a:t>
            </a:r>
            <a:br>
              <a:rPr lang="en-US" altLang="en-US"/>
            </a:br>
            <a:r>
              <a:rPr lang="en-US" altLang="en-US"/>
              <a:t>Giữa biển phong ba </a:t>
            </a:r>
            <a:br>
              <a:rPr lang="en-US" altLang="en-US"/>
            </a:br>
            <a:r>
              <a:rPr lang="en-US" altLang="en-US"/>
              <a:t>cuồng quay.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4016</TotalTime>
  <Words>165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153 CA KHEN THIÊN ĐẠO</vt:lpstr>
      <vt:lpstr>1. Ôi, Nhân thân Chúa nguyên Thiên Đạo. Ồ Thần trí cao tuyệt vời, Ôi Chân Lý đứng vững biết bao, </vt:lpstr>
      <vt:lpstr>Thánh quang giữa đêm trường ơi;  Từ mọi trang trong quyển Thánh Kinh, Chiếu sáng cách rất diệu vinh, </vt:lpstr>
      <vt:lpstr>Đèn linh đưa suốt chơn thiên trình, Ngày ngày sáng soi đẹp xinh. </vt:lpstr>
      <vt:lpstr>2. Do nơi Chân Chúa yêu thương mình,  Mà Hội Thánh hưởng ơn lành, Hiện đang đem ánh sáng Thánh Kinh, </vt:lpstr>
      <vt:lpstr>Chiếu ra khắp nơi tường minh; Là hộp tinh kim quý báu đây, Chứa chánh giáo châu ngọc nay, </vt:lpstr>
      <vt:lpstr>Là tranh thiên quốc  không chi tày,  Về đạo vĩnh sanh  diệu thay!</vt:lpstr>
      <vt:lpstr>3. Xưa nay Kinh Thánh như linh kỳ, Giục mạnh mẽ quân đội thần,  Dường như tháp hải đăng  quang huy, </vt:lpstr>
      <vt:lpstr>Chiếu qua thế gian trầm luân; Họa đồ đây,  kim chỉ hướng đây,  Giữa biển phong ba  cuồng quay. </vt:lpstr>
      <vt:lpstr>Gành, lao, sương ám  băng qua rày,  Đưa ta đến Christ  mừng thay! </vt:lpstr>
      <vt:lpstr>4. Xin Christ thân ái, ban ơn cho toàn Hội Thánh nên đèn vàng, Hầu dâng cả trí tâm chuyên lo, </vt:lpstr>
      <vt:lpstr>Chiếu chân lý cho trần gian; Nguyền dùng chân quang dẫn dắt nay,  Lữ khách bước  trên đường ngay, </vt:lpstr>
      <vt:lpstr>Tận khi tan  đám mây đen dày,  Nhìn Thần nhan  tinh tường thay!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170</cp:revision>
  <dcterms:created xsi:type="dcterms:W3CDTF">2010-05-25T06:43:56Z</dcterms:created>
  <dcterms:modified xsi:type="dcterms:W3CDTF">2018-10-30T12:37:02Z</dcterms:modified>
</cp:coreProperties>
</file>