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4" Type="http://schemas.openxmlformats.org/officeDocument/2006/relationships/slide" Target="slides/slide13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7" Type="http://schemas.openxmlformats.org/officeDocument/2006/relationships/slide" Target="slides/slide6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154</a:t>
            </a:r>
            <a:br>
              <a:rPr lang="en-US"/>
            </a:br>
            <a:r>
              <a:rPr lang="en-US"/>
              <a:t>LỜI DỊU 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83E3-618A-4524-B180-F32519D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B0CB-F1FC-441B-80D7-B293705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AAE-1A57-4F24-9AC3-8ED1241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Tai nghe văng vẳng tiếng phước âm vang, </a:t>
            </a:r>
            <a:br>
              <a:rPr lang="en-US"/>
            </a:br>
            <a:r>
              <a:rPr lang="vi-VN"/>
              <a:t>lời thiêng liêng của </a:t>
            </a:r>
            <a:br>
              <a:rPr lang="en-US"/>
            </a:br>
            <a:r>
              <a:rPr lang="vi-VN"/>
              <a:t>sinh mạng.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E6A-608B-420F-A866-CD882404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Ban ơn tha thứ giúp </a:t>
            </a:r>
            <a:br>
              <a:rPr lang="en-US"/>
            </a:br>
            <a:r>
              <a:rPr lang="vi-VN"/>
              <a:t>sống khương an, </a:t>
            </a:r>
            <a:br>
              <a:rPr lang="vi-VN"/>
            </a:br>
            <a:r>
              <a:rPr lang="vi-VN"/>
              <a:t>lời thiêng liêng </a:t>
            </a:r>
            <a:br>
              <a:rPr lang="vi-VN"/>
            </a:br>
            <a:r>
              <a:rPr lang="vi-VN"/>
              <a:t>của sinh mạng.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E6A-608B-420F-A866-CD882404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Một Jêsus </a:t>
            </a:r>
            <a:br>
              <a:rPr lang="vi-VN"/>
            </a:br>
            <a:r>
              <a:rPr lang="vi-VN"/>
              <a:t>Chân Chúa thôi, </a:t>
            </a:r>
            <a:br>
              <a:rPr lang="vi-VN"/>
            </a:br>
            <a:r>
              <a:rPr lang="vi-VN"/>
              <a:t>toàn quyền làm </a:t>
            </a:r>
            <a:br>
              <a:rPr lang="vi-VN"/>
            </a:br>
            <a:r>
              <a:rPr lang="vi-VN"/>
              <a:t>nên thánh tôi: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83E3-618A-4524-B180-F32519D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B0CB-F1FC-441B-80D7-B293705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AAE-1A57-4F24-9AC3-8ED1241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Tôi xin anh hãy </a:t>
            </a:r>
            <a:br>
              <a:rPr lang="en-US"/>
            </a:br>
            <a:r>
              <a:rPr lang="en-US"/>
              <a:t>ca thêm lên đi, </a:t>
            </a:r>
            <a:br>
              <a:rPr lang="en-US"/>
            </a:br>
            <a:r>
              <a:rPr lang="en-US"/>
              <a:t>lời thiêng liêng </a:t>
            </a:r>
            <a:br>
              <a:rPr lang="en-US"/>
            </a:br>
            <a:r>
              <a:rPr lang="en-US"/>
              <a:t>của sinh mạng; </a:t>
            </a:r>
          </a:p>
        </p:txBody>
      </p:sp>
    </p:spTree>
    <p:extLst>
      <p:ext uri="{BB962C8B-B14F-4D97-AF65-F5344CB8AC3E}">
        <p14:creationId xmlns:p14="http://schemas.microsoft.com/office/powerpoint/2010/main" val="5166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E6A-608B-420F-A866-CD882404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 tôi nghe thấy </a:t>
            </a:r>
            <a:br>
              <a:rPr lang="en-US"/>
            </a:br>
            <a:r>
              <a:rPr lang="en-US"/>
              <a:t>ý nghĩa tinh vi, </a:t>
            </a:r>
            <a:br>
              <a:rPr lang="en-US"/>
            </a:br>
            <a:r>
              <a:rPr lang="en-US"/>
              <a:t>lời thiêng liêng </a:t>
            </a:r>
            <a:br>
              <a:rPr lang="en-US"/>
            </a:br>
            <a:r>
              <a:rPr lang="en-US"/>
              <a:t>của sinh mạng. </a:t>
            </a:r>
          </a:p>
        </p:txBody>
      </p:sp>
    </p:spTree>
    <p:extLst>
      <p:ext uri="{BB962C8B-B14F-4D97-AF65-F5344CB8AC3E}">
        <p14:creationId xmlns:p14="http://schemas.microsoft.com/office/powerpoint/2010/main" val="36400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B346-F37D-40CD-84E4-0A25E0D4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dịu dàng </a:t>
            </a:r>
            <a:br>
              <a:rPr lang="en-US"/>
            </a:br>
            <a:r>
              <a:rPr lang="en-US"/>
              <a:t>ban vĩnh sinh, </a:t>
            </a:r>
            <a:br>
              <a:rPr lang="en-US"/>
            </a:br>
            <a:r>
              <a:rPr lang="en-US"/>
              <a:t>hằng giục lòng </a:t>
            </a:r>
            <a:br>
              <a:rPr lang="en-US"/>
            </a:br>
            <a:r>
              <a:rPr lang="en-US"/>
              <a:t>tin sắt đinh:</a:t>
            </a:r>
          </a:p>
        </p:txBody>
      </p:sp>
    </p:spTree>
    <p:extLst>
      <p:ext uri="{BB962C8B-B14F-4D97-AF65-F5344CB8AC3E}">
        <p14:creationId xmlns:p14="http://schemas.microsoft.com/office/powerpoint/2010/main" val="911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83E3-618A-4524-B180-F32519D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B0CB-F1FC-441B-80D7-B293705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lời dịu dàng!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lời dịu dàng,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quý thay lời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ban trường sinh.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AAE-1A57-4F24-9AC3-8ED1241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Jêsus ban tứ </a:t>
            </a:r>
            <a:br>
              <a:rPr lang="en-US"/>
            </a:br>
            <a:r>
              <a:rPr lang="en-US"/>
              <a:t>giúp chúng ta nay, lời thiêng liêng </a:t>
            </a:r>
            <a:br>
              <a:rPr lang="en-US"/>
            </a:br>
            <a:r>
              <a:rPr lang="en-US"/>
              <a:t>của sinh mạng. </a:t>
            </a:r>
          </a:p>
        </p:txBody>
      </p:sp>
    </p:spTree>
    <p:extLst>
      <p:ext uri="{BB962C8B-B14F-4D97-AF65-F5344CB8AC3E}">
        <p14:creationId xmlns:p14="http://schemas.microsoft.com/office/powerpoint/2010/main" val="629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E6A-608B-420F-A866-CD882404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Nhân gian ai nấy </a:t>
            </a:r>
            <a:br>
              <a:rPr lang="en-US"/>
            </a:br>
            <a:r>
              <a:rPr lang="en-US"/>
              <a:t>hãy lắng nghe đây, lời thiêng liêng </a:t>
            </a:r>
            <a:br>
              <a:rPr lang="en-US"/>
            </a:br>
            <a:r>
              <a:rPr lang="en-US"/>
              <a:t>của sinh mạng. </a:t>
            </a:r>
          </a:p>
        </p:txBody>
      </p:sp>
    </p:spTree>
    <p:extLst>
      <p:ext uri="{BB962C8B-B14F-4D97-AF65-F5344CB8AC3E}">
        <p14:creationId xmlns:p14="http://schemas.microsoft.com/office/powerpoint/2010/main" val="324966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E6A-608B-420F-A866-CD882404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Lời lạ lùng </a:t>
            </a:r>
            <a:br>
              <a:rPr lang="vi-VN"/>
            </a:br>
            <a:r>
              <a:rPr lang="vi-VN"/>
              <a:t>ban tứ ra, </a:t>
            </a:r>
            <a:br>
              <a:rPr lang="vi-VN"/>
            </a:br>
            <a:r>
              <a:rPr lang="vi-VN"/>
              <a:t>từ thượng thiên </a:t>
            </a:r>
            <a:br>
              <a:rPr lang="vi-VN"/>
            </a:br>
            <a:r>
              <a:rPr lang="vi-VN"/>
              <a:t>hấp dẫn ta: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76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154 LỜI DỊU DÀNG</vt:lpstr>
      <vt:lpstr>1. Tôi xin anh hãy  ca thêm lên đi,  lời thiêng liêng  của sinh mạng; </vt:lpstr>
      <vt:lpstr>Cho tôi nghe thấy  ý nghĩa tinh vi,  lời thiêng liêng  của sinh mạng. </vt:lpstr>
      <vt:lpstr>Lời dịu dàng  ban vĩnh sinh,  hằng giục lòng  tin sắt đinh:</vt:lpstr>
      <vt:lpstr>Ôi lời dịu dàng!  Ôi lời dịu dàng,  quý thay lời  ban trường sinh. </vt:lpstr>
      <vt:lpstr>Ôi lời dịu dàng!  Ôi lời dịu dàng,  quý thay lời  ban trường sinh. </vt:lpstr>
      <vt:lpstr>2. Jêsus ban tứ  giúp chúng ta nay, lời thiêng liêng  của sinh mạng. </vt:lpstr>
      <vt:lpstr>Nhân gian ai nấy  hãy lắng nghe đây, lời thiêng liêng  của sinh mạng. </vt:lpstr>
      <vt:lpstr>Lời lạ lùng  ban tứ ra,  từ thượng thiên  hấp dẫn ta:</vt:lpstr>
      <vt:lpstr>Ôi lời dịu dàng!  Ôi lời dịu dàng,  quý thay lời  ban trường sinh. </vt:lpstr>
      <vt:lpstr>Ôi lời dịu dàng!  Ôi lời dịu dàng,  quý thay lời  ban trường sinh. </vt:lpstr>
      <vt:lpstr>3. Tai nghe văng vẳng tiếng phước âm vang,  lời thiêng liêng của  sinh mạng. </vt:lpstr>
      <vt:lpstr>Ban ơn tha thứ giúp  sống khương an,  lời thiêng liêng  của sinh mạng. </vt:lpstr>
      <vt:lpstr>Một Jêsus  Chân Chúa thôi,  toàn quyền làm  nên thánh tôi:</vt:lpstr>
      <vt:lpstr>Ôi lời dịu dàng!  Ôi lời dịu dàng,  quý thay lời  ban trường sinh. </vt:lpstr>
      <vt:lpstr>Ôi lời dịu dàng!  Ôi lời dịu dàng,  quý thay lời  ban trường sinh.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154 LỜI DỊU DÀNG</dc:title>
  <dc:creator>Phan Minh Vinh An</dc:creator>
  <cp:lastModifiedBy>Phan Minh Vinh An</cp:lastModifiedBy>
  <cp:revision>3</cp:revision>
  <dcterms:created xsi:type="dcterms:W3CDTF">2018-09-08T12:39:05Z</dcterms:created>
  <dcterms:modified xsi:type="dcterms:W3CDTF">2018-10-26T04:10:33Z</dcterms:modified>
</cp:coreProperties>
</file>