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C8D6F-E1EF-4B6E-B42A-6315D346ADA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7BE1E-07D1-481A-ACC3-37DE5267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BD9E0F-57D6-4955-9EC7-186088286BBC}" type="slidenum">
              <a:rPr kumimoji="0" lang="ru-R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9" y="177800"/>
            <a:ext cx="11802532" cy="6502400"/>
          </a:xfrm>
        </p:spPr>
        <p:txBody>
          <a:bodyPr/>
          <a:lstStyle>
            <a:lvl1pPr algn="ctr">
              <a:defRPr sz="8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96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8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3333">
              <a:srgbClr val="000000"/>
            </a:gs>
            <a:gs pos="50000">
              <a:srgbClr val="333399"/>
            </a:gs>
            <a:gs pos="100000">
              <a:srgbClr val="0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67" y="274638"/>
            <a:ext cx="11785600" cy="641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3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155</a:t>
            </a:r>
            <a:br>
              <a:rPr lang="en-US"/>
            </a:br>
            <a:r>
              <a:rPr lang="en-US"/>
              <a:t>THÁNH KINH ÂM NHẠC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B596-EB87-4CED-AABA-8417FA8D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Anh lâm phải con đường bế tắc chăng? Jêsus lấy mắt </a:t>
            </a:r>
            <a:br>
              <a:rPr lang="vi-VN"/>
            </a:br>
            <a:r>
              <a:rPr lang="vi-VN"/>
              <a:t>hằng dắt dẫn.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7683-0E32-4E4D-9473-EE508449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Nay anh há lo buồn </a:t>
            </a:r>
            <a:br>
              <a:rPr lang="en-US"/>
            </a:br>
            <a:r>
              <a:rPr lang="vi-VN"/>
              <a:t>núng đức tin? </a:t>
            </a:r>
            <a:br>
              <a:rPr lang="vi-VN"/>
            </a:br>
            <a:r>
              <a:rPr lang="vi-VN"/>
              <a:t>Jêsus đáp lời </a:t>
            </a:r>
            <a:br>
              <a:rPr lang="vi-VN"/>
            </a:br>
            <a:r>
              <a:rPr lang="vi-VN"/>
              <a:t>trước khi xin.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D04E-ED44-4562-9CA2-26531B49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Quý báu bấy âm nhạc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Kinh Thánh nầy,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tiên tri thánh dân nghe tường thay!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0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C24D-C9DE-4A2F-95BC-2FAFAC7B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Khi đớn đau ban hy vọng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dường bao,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Thánh Kinh âm nhạc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rất thanh cao.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B596-EB87-4CED-AABA-8417FA8D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Anh mê mỏi chăng? </a:t>
            </a:r>
            <a:br>
              <a:rPr lang="en-US"/>
            </a:br>
            <a:r>
              <a:rPr lang="vi-VN"/>
              <a:t>Lời Chúa chớ quên: </a:t>
            </a:r>
            <a:br>
              <a:rPr lang="vi-VN"/>
            </a:br>
            <a:r>
              <a:rPr lang="vi-VN"/>
              <a:t>“Ai đang mỏi mê, </a:t>
            </a:r>
            <a:br>
              <a:rPr lang="vi-VN"/>
            </a:br>
            <a:r>
              <a:rPr lang="vi-VN"/>
              <a:t>nầy hãy đến.”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7683-0E32-4E4D-9473-EE508449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Anh đang rối reng </a:t>
            </a:r>
            <a:br>
              <a:rPr lang="en-US"/>
            </a:br>
            <a:r>
              <a:rPr lang="vi-VN"/>
              <a:t>ngày sắp đến ư? </a:t>
            </a:r>
            <a:br>
              <a:rPr lang="en-US"/>
            </a:br>
            <a:r>
              <a:rPr lang="vi-VN"/>
              <a:t>Ngài ban sức càng </a:t>
            </a:r>
            <a:br>
              <a:rPr lang="en-US"/>
            </a:br>
            <a:r>
              <a:rPr lang="vi-VN"/>
              <a:t>sống dinh dư.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D04E-ED44-4562-9CA2-26531B49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Quý báu bấy âm nhạc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Kinh Thánh nầy,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tiên tri thánh dân nghe tường thay!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C24D-C9DE-4A2F-95BC-2FAFAC7B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Khi đớn đau ban hy vọng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dường bao,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Thánh Kinh âm nhạc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rất thanh cao.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520" y="4357690"/>
            <a:ext cx="11866033" cy="2021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21917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333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Thánh Ca 155</a:t>
            </a:r>
          </a:p>
          <a:p>
            <a:pPr algn="ctr" defTabSz="121917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200" b="1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THÁNH KINH ÂM NHẠC</a:t>
            </a:r>
            <a:endParaRPr lang="en-US" sz="72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B596-EB87-4CED-AABA-8417FA8D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Đương cơn sóng lo buồn lớp lớp tuôn, </a:t>
            </a:r>
            <a:br>
              <a:rPr lang="en-US"/>
            </a:br>
            <a:r>
              <a:rPr lang="vi-VN"/>
              <a:t>khi đau đớn như </a:t>
            </a:r>
            <a:br>
              <a:rPr lang="en-US"/>
            </a:br>
            <a:r>
              <a:rPr lang="vi-VN"/>
              <a:t>dòng nước cuốn,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7683-0E32-4E4D-9473-EE508449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Kia nghe tiếng âm nhạc thánh quốc vang, </a:t>
            </a:r>
            <a:br>
              <a:rPr lang="en-US"/>
            </a:br>
            <a:r>
              <a:rPr lang="vi-VN"/>
              <a:t>lòng tươi sáng sầu não tiêu tan.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D04E-ED44-4562-9CA2-26531B49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Quý báu bấy âm nhạc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Kinh Thánh nầy,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tiên tri thánh dân nghe tường thay!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C24D-C9DE-4A2F-95BC-2FAFAC7B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Khi đớn đau ban hy vọng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dường bao,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Thánh Kinh âm nhạc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rất thanh cao.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B596-EB87-4CED-AABA-8417FA8D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Nghe văng vẳng: </a:t>
            </a:r>
            <a:br>
              <a:rPr lang="en-US"/>
            </a:br>
            <a:r>
              <a:rPr lang="vi-VN"/>
              <a:t>“Ta hằng ở với ngươi!”, </a:t>
            </a:r>
            <a:br>
              <a:rPr lang="en-US"/>
            </a:br>
            <a:r>
              <a:rPr lang="vi-VN"/>
              <a:t>nghe lanh lảnh: “Ngươi đừng bối rối!”;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7683-0E32-4E4D-9473-EE508449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Nương bên Đấng </a:t>
            </a:r>
            <a:br>
              <a:rPr lang="vi-VN"/>
            </a:br>
            <a:r>
              <a:rPr lang="vi-VN"/>
              <a:t>ta toàn tín bấy lâu, </a:t>
            </a:r>
            <a:br>
              <a:rPr lang="en-US"/>
            </a:br>
            <a:r>
              <a:rPr lang="vi-VN"/>
              <a:t>còn chi khiến lòng </a:t>
            </a:r>
            <a:br>
              <a:rPr lang="en-US"/>
            </a:br>
            <a:r>
              <a:rPr lang="vi-VN"/>
              <a:t>phải lo âu.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D04E-ED44-4562-9CA2-26531B49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Quý báu bấy âm nhạc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Kinh Thánh nầy,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tiên tri thánh dân nghe tường thay!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25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C24D-C9DE-4A2F-95BC-2FAFAC7B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Khi đớn đau ban hy vọng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dường bao,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Thánh Kinh âm nhạc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rất thanh cao.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114</Words>
  <Application>Microsoft Office PowerPoint</Application>
  <PresentationFormat>Widescreen</PresentationFormat>
  <Paragraphs>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Presentation1</vt:lpstr>
      <vt:lpstr>Default Design</vt:lpstr>
      <vt:lpstr>Thánh Ca 155 THÁNH KINH ÂM NHẠC</vt:lpstr>
      <vt:lpstr>1. Đương cơn sóng lo buồn lớp lớp tuôn,  khi đau đớn như  dòng nước cuốn, </vt:lpstr>
      <vt:lpstr>Kia nghe tiếng âm nhạc thánh quốc vang,  lòng tươi sáng sầu não tiêu tan.</vt:lpstr>
      <vt:lpstr>Quý báu bấy âm nhạc  Kinh Thánh nầy,  tiên tri thánh dân nghe tường thay! </vt:lpstr>
      <vt:lpstr>Khi đớn đau ban hy vọng  dường bao,  Thánh Kinh âm nhạc  rất thanh cao.</vt:lpstr>
      <vt:lpstr>2. Nghe văng vẳng:  “Ta hằng ở với ngươi!”,  nghe lanh lảnh: “Ngươi đừng bối rối!”; </vt:lpstr>
      <vt:lpstr>Nương bên Đấng  ta toàn tín bấy lâu,  còn chi khiến lòng  phải lo âu.</vt:lpstr>
      <vt:lpstr>Quý báu bấy âm nhạc  Kinh Thánh nầy,  tiên tri thánh dân nghe tường thay! </vt:lpstr>
      <vt:lpstr>Khi đớn đau ban hy vọng  dường bao,  Thánh Kinh âm nhạc  rất thanh cao.</vt:lpstr>
      <vt:lpstr>3. Anh lâm phải con đường bế tắc chăng? Jêsus lấy mắt  hằng dắt dẫn. </vt:lpstr>
      <vt:lpstr>Nay anh há lo buồn  núng đức tin?  Jêsus đáp lời  trước khi xin.</vt:lpstr>
      <vt:lpstr>Quý báu bấy âm nhạc  Kinh Thánh nầy,  tiên tri thánh dân nghe tường thay! </vt:lpstr>
      <vt:lpstr>Khi đớn đau ban hy vọng  dường bao,  Thánh Kinh âm nhạc  rất thanh cao.</vt:lpstr>
      <vt:lpstr>4. Anh mê mỏi chăng?  Lời Chúa chớ quên:  “Ai đang mỏi mê,  nầy hãy đến.” </vt:lpstr>
      <vt:lpstr>Anh đang rối reng  ngày sắp đến ư?  Ngài ban sức càng  sống dinh dư.</vt:lpstr>
      <vt:lpstr>Quý báu bấy âm nhạc  Kinh Thánh nầy,  tiên tri thánh dân nghe tường thay! </vt:lpstr>
      <vt:lpstr>Khi đớn đau ban hy vọng  dường bao,  Thánh Kinh âm nhạc  rất thanh cao.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2018-09-08T12:14:18Z</dcterms:created>
  <dcterms:modified xsi:type="dcterms:W3CDTF">2018-10-30T12:37:31Z</dcterms:modified>
</cp:coreProperties>
</file>