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sldIdLst>
    <p:sldId id="349" r:id="rId2"/>
    <p:sldId id="283" r:id="rId3"/>
    <p:sldId id="350" r:id="rId4"/>
    <p:sldId id="351" r:id="rId5"/>
    <p:sldId id="368" r:id="rId6"/>
    <p:sldId id="352" r:id="rId7"/>
    <p:sldId id="353" r:id="rId8"/>
    <p:sldId id="375" r:id="rId9"/>
    <p:sldId id="376" r:id="rId10"/>
    <p:sldId id="355" r:id="rId11"/>
    <p:sldId id="356" r:id="rId12"/>
    <p:sldId id="377" r:id="rId13"/>
    <p:sldId id="378" r:id="rId14"/>
    <p:sldId id="358" r:id="rId15"/>
    <p:sldId id="359" r:id="rId16"/>
    <p:sldId id="369" r:id="rId17"/>
    <p:sldId id="370" r:id="rId18"/>
    <p:sldId id="361" r:id="rId19"/>
    <p:sldId id="364" r:id="rId20"/>
    <p:sldId id="371" r:id="rId21"/>
    <p:sldId id="372" r:id="rId22"/>
    <p:sldId id="365" r:id="rId23"/>
    <p:sldId id="366" r:id="rId24"/>
    <p:sldId id="373" r:id="rId25"/>
    <p:sldId id="3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9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85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31" Type="http://schemas.openxmlformats.org/officeDocument/2006/relationships/tableStyles" Target="tableStyles.xml"/><Relationship Id="rId30" Type="http://schemas.openxmlformats.org/officeDocument/2006/relationships/theme" Target="theme/theme1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5B6E1B-672E-4F34-A73D-AD87172EA2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BF431-54A4-4B10-BFD2-749EFDDEC0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A05E46-2E69-4733-84A3-6F586FD2DF64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66A7AD-0158-47CB-83F2-5D17A0CBBB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1E7ABAF-3EFF-4C4A-B960-98E254F1D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E8F00-DBF5-4A90-8FC7-9EE035CFCA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EB70A-BEAB-4204-A5FF-91D08F881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ED8CEF-689F-405B-B72F-AE6BE6EA8689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5C10EC2E-E3B0-40C7-882C-878FE6AA1C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BAD353AA-C63E-4BFF-89EF-179AE0CF29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4A9241C0-30CB-4366-8B4D-5EDD362C44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36C2186-D1F0-42A1-A173-0BA8CAE6466E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51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22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6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0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9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7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5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2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1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0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467EA-87E6-4E02-8BC1-67D1E837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156</a:t>
            </a:r>
            <a:br>
              <a:rPr lang="en-US"/>
            </a:br>
            <a:r>
              <a:rPr lang="en-US"/>
              <a:t>MỘT JÊSUS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228AB6A-FEEF-46EC-ABAB-207E104C04A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Một Jêsus cho ta nên thánh rày. </a:t>
            </a:r>
            <a:br>
              <a:rPr lang="en-US" altLang="en-US"/>
            </a:br>
            <a:r>
              <a:rPr lang="en-US" altLang="en-US"/>
              <a:t>Rửa tội tình tư dục</a:t>
            </a:r>
            <a:br>
              <a:rPr lang="en-US" altLang="en-US"/>
            </a:br>
            <a:r>
              <a:rPr lang="en-US" altLang="en-US"/>
              <a:t>thay thảy,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56A89AB-12B0-4340-9AF6-D887CDF53E6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Dùng Thần Linh ban cho như suối đầy, Tâm vui mừng hát thật như say.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D722387-BEC3-40EA-8586-F46F46DEAEC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Jêsus, Cứu Chúa, Thánh toàn, Danh y, Vua vị lai,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Chân Chúa vinh quý,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FA457F5-4A90-4398-8C00-BE7A34C0760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Ngài hàm bao mọi sự cai quản các thì, Khen Vị Độc tôn khỏi trường hi.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27A062C-B49B-4549-8D72-D06C62EFCD9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Một Jêsus Christ danh y lẫy lừng. Mang tật bịnh ta </a:t>
            </a:r>
            <a:br>
              <a:rPr lang="en-US" altLang="en-US"/>
            </a:br>
            <a:r>
              <a:rPr lang="en-US" altLang="en-US"/>
              <a:t>thật linh ứng,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944E36B-DE63-4563-8AE1-413DB1E4A9D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Nguồn phục sanh kia tuôn chảy chẳng ngừng, Dẫy đầy toàn thân hằng </a:t>
            </a:r>
            <a:br>
              <a:rPr lang="en-US" altLang="en-US"/>
            </a:br>
            <a:r>
              <a:rPr lang="en-US" altLang="en-US"/>
              <a:t>phục hưng.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E0C9952-1950-4850-8B57-0CB3DD3F666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Jêsus, Cứu Chúa, Thánh toàn, Danh y, Vua vị lai,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Chân Chúa vinh quý,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87792EC-8E66-4179-B0A3-25529D48CC8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Ngài hàm bao mọi sự cai quản các thì, Khen Vị Độc tôn khỏi trường hi.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AD12333-3E8C-4C55-926A-9D876BA5D63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Một Jêsus, </a:t>
            </a:r>
            <a:br>
              <a:rPr lang="en-US" altLang="en-US"/>
            </a:br>
            <a:r>
              <a:rPr lang="en-US" altLang="en-US"/>
              <a:t>Năng lực lễ Ngũ tuần.</a:t>
            </a:r>
            <a:br>
              <a:rPr lang="en-US" altLang="en-US"/>
            </a:br>
            <a:r>
              <a:rPr lang="en-US" altLang="en-US"/>
              <a:t>Ban linh quyền cho ta </a:t>
            </a:r>
            <a:br>
              <a:rPr lang="en-US" altLang="en-US"/>
            </a:br>
            <a:r>
              <a:rPr lang="en-US" altLang="en-US"/>
              <a:t>phục hưng, </a:t>
            </a: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17BC569-9ECB-48CA-8A99-11B8FA76677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Nguyền Ngài </a:t>
            </a:r>
            <a:br>
              <a:rPr lang="en-US" altLang="en-US"/>
            </a:br>
            <a:r>
              <a:rPr lang="en-US" altLang="en-US"/>
              <a:t>nhen cho tâm khảm cháy bùng, Do mạch dầu Linh chảy không ngừng. 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59023BAD-4097-4677-BECE-9F185A4C76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Một Jêsus Christ là chân sứ mạng. Jêsus, Đạo ta hằng rao giảng; </a:t>
            </a:r>
            <a:endParaRPr lang="ru-R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966090F-441B-4D08-8FC5-A2D739CB541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Jêsus, Cứu Chúa, Thánh toàn, Danh y, Vua vị lai,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Chân Chúa vinh quý,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BBEA5577-CB4B-4E4E-8D1C-7D4F1F792C2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Ngài hàm bao mọi sự cai quản các thì, Khen Vị Độc tôn khỏi trường hi.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596ABBF-DF32-4D37-8FE3-D4BD1BE5B1F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6. Một Jêsus, ta chờ trông suốt đời. Nghe kèn truyền vang: "Jêsus tới"</a:t>
            </a:r>
            <a:endParaRPr lang="ru-RU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1BFCEAAE-CBA1-4943-8C2B-475C3DE9494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Thì một Jêsus xưa vẫn chẳng dời, </a:t>
            </a:r>
            <a:br>
              <a:rPr lang="en-US" altLang="en-US"/>
            </a:br>
            <a:r>
              <a:rPr lang="en-US" altLang="en-US"/>
              <a:t>Đấng muôn sự, </a:t>
            </a:r>
            <a:br>
              <a:rPr lang="en-US" altLang="en-US"/>
            </a:br>
            <a:r>
              <a:rPr lang="en-US" altLang="en-US"/>
              <a:t>muôn đời không thôi. </a:t>
            </a:r>
            <a:endParaRPr lang="ru-RU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0D59ED5-60EA-41EF-9268-31C315B1D3A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Jêsus, Cứu Chúa, Thánh toàn, Danh y, Vua vị lai,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Chân Chúa vinh quý,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E1CAD119-1CC9-4269-B62D-AC0E20273AE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Ngài hàm bao mọi sự cai quản các thì, Khen Vị Độc tôn khỏi trường hi.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5E1F885-CD7F-4894-A3F6-F612912AA6A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Lòng nguyện tôn cao Jêsus mỗi đàng, </a:t>
            </a:r>
            <a:br>
              <a:rPr lang="en-US" altLang="en-US"/>
            </a:br>
            <a:r>
              <a:rPr lang="en-US" altLang="en-US"/>
              <a:t>Duy mong một </a:t>
            </a:r>
            <a:br>
              <a:rPr lang="en-US" altLang="en-US"/>
            </a:br>
            <a:r>
              <a:rPr lang="en-US" altLang="en-US"/>
              <a:t>Jêsus vinh quang.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572535E-98D8-42E0-A989-3124F7668FD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Jêsus, Cứu Chúa, Thánh toàn, Danh y, Vua vị lai,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Chân Chúa vinh quý,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48F8E7C-C8FF-46E8-B2CE-74B2E05DE79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Ngài hàm bao mọi sự cai quản các thì, Khen Vị Độc tôn khỏi trường hi.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381F7B6-35BF-4D85-BF13-66AC951DA2D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Một Jêsus Christ </a:t>
            </a:r>
            <a:br>
              <a:rPr lang="en-US" altLang="en-US"/>
            </a:br>
            <a:r>
              <a:rPr lang="en-US" altLang="en-US"/>
              <a:t>là Chân Chúa mình. Mạng tội tình ta </a:t>
            </a:r>
            <a:br>
              <a:rPr lang="en-US" altLang="en-US"/>
            </a:br>
            <a:r>
              <a:rPr lang="en-US" altLang="en-US"/>
              <a:t>trên thân thánh;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F65DA98-249B-4CEF-BC7E-33AF28A247D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Lại còn xưng ta </a:t>
            </a:r>
            <a:br>
              <a:rPr lang="en-US" altLang="en-US"/>
            </a:br>
            <a:r>
              <a:rPr lang="en-US" altLang="en-US"/>
              <a:t>công nghĩa tốt lành, </a:t>
            </a:r>
            <a:br>
              <a:rPr lang="en-US" altLang="en-US"/>
            </a:br>
            <a:r>
              <a:rPr lang="en-US" altLang="en-US"/>
              <a:t>Thêm năng lực cho thân, hồn, linh.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E9AA9D0-5D69-4949-B2B5-FDAC09DFC1C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Jêsus, Cứu Chúa, Thánh toàn, Danh y, Vua vị lai,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Chân Chúa vinh quý,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BDD5D71-FEB0-4746-8FB0-B3956BBE646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Ngài hàm bao mọi sự cai quản các thì, Khen Vị Độc tôn khỏi trường hi.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3995</TotalTime>
  <Words>327</Words>
  <Application>Microsoft Office PowerPoint</Application>
  <PresentationFormat>Widescreen</PresentationFormat>
  <Paragraphs>26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Presentation1</vt:lpstr>
      <vt:lpstr>Thánh Ca 156 MỘT JÊSUS</vt:lpstr>
      <vt:lpstr>1. Một Jêsus Christ là chân sứ mạng. Jêsus, Đạo ta hằng rao giảng; </vt:lpstr>
      <vt:lpstr>Lòng nguyện tôn cao Jêsus mỗi đàng,  Duy mong một  Jêsus vinh quang. </vt:lpstr>
      <vt:lpstr>Jêsus, Cứu Chúa, Thánh toàn, Danh y, Vua vị lai,  Chân Chúa vinh quý, </vt:lpstr>
      <vt:lpstr>Ngài hàm bao mọi sự cai quản các thì, Khen Vị Độc tôn khỏi trường hi.</vt:lpstr>
      <vt:lpstr>2. Một Jêsus Christ  là Chân Chúa mình. Mạng tội tình ta  trên thân thánh; </vt:lpstr>
      <vt:lpstr>Lại còn xưng ta  công nghĩa tốt lành,  Thêm năng lực cho thân, hồn, linh. </vt:lpstr>
      <vt:lpstr>Jêsus, Cứu Chúa, Thánh toàn, Danh y, Vua vị lai,  Chân Chúa vinh quý, </vt:lpstr>
      <vt:lpstr>Ngài hàm bao mọi sự cai quản các thì, Khen Vị Độc tôn khỏi trường hi.</vt:lpstr>
      <vt:lpstr>3. Một Jêsus cho ta nên thánh rày.  Rửa tội tình tư dục thay thảy, </vt:lpstr>
      <vt:lpstr>Dùng Thần Linh ban cho như suối đầy, Tâm vui mừng hát thật như say. </vt:lpstr>
      <vt:lpstr>Jêsus, Cứu Chúa, Thánh toàn, Danh y, Vua vị lai,  Chân Chúa vinh quý, </vt:lpstr>
      <vt:lpstr>Ngài hàm bao mọi sự cai quản các thì, Khen Vị Độc tôn khỏi trường hi.</vt:lpstr>
      <vt:lpstr>4. Một Jêsus Christ danh y lẫy lừng. Mang tật bịnh ta  thật linh ứng, </vt:lpstr>
      <vt:lpstr>Nguồn phục sanh kia tuôn chảy chẳng ngừng, Dẫy đầy toàn thân hằng  phục hưng.</vt:lpstr>
      <vt:lpstr>Jêsus, Cứu Chúa, Thánh toàn, Danh y, Vua vị lai,  Chân Chúa vinh quý, </vt:lpstr>
      <vt:lpstr>Ngài hàm bao mọi sự cai quản các thì, Khen Vị Độc tôn khỏi trường hi.</vt:lpstr>
      <vt:lpstr>5. Một Jêsus,  Năng lực lễ Ngũ tuần. Ban linh quyền cho ta  phục hưng, </vt:lpstr>
      <vt:lpstr>Nguyền Ngài  nhen cho tâm khảm cháy bùng, Do mạch dầu Linh chảy không ngừng. </vt:lpstr>
      <vt:lpstr>Jêsus, Cứu Chúa, Thánh toàn, Danh y, Vua vị lai,  Chân Chúa vinh quý, </vt:lpstr>
      <vt:lpstr>Ngài hàm bao mọi sự cai quản các thì, Khen Vị Độc tôn khỏi trường hi.</vt:lpstr>
      <vt:lpstr>6. Một Jêsus, ta chờ trông suốt đời. Nghe kèn truyền vang: "Jêsus tới"</vt:lpstr>
      <vt:lpstr>Thì một Jêsus xưa vẫn chẳng dời,  Đấng muôn sự,  muôn đời không thôi. </vt:lpstr>
      <vt:lpstr>Jêsus, Cứu Chúa, Thánh toàn, Danh y, Vua vị lai,  Chân Chúa vinh quý, </vt:lpstr>
      <vt:lpstr>Ngài hàm bao mọi sự cai quản các thì, Khen Vị Độc tôn khỏi trường hi.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172</cp:revision>
  <dcterms:created xsi:type="dcterms:W3CDTF">2010-05-25T06:43:56Z</dcterms:created>
  <dcterms:modified xsi:type="dcterms:W3CDTF">2018-10-30T12:39:04Z</dcterms:modified>
</cp:coreProperties>
</file>