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283" r:id="rId3"/>
    <p:sldId id="350" r:id="rId4"/>
    <p:sldId id="351" r:id="rId5"/>
    <p:sldId id="352" r:id="rId6"/>
    <p:sldId id="353" r:id="rId7"/>
    <p:sldId id="354" r:id="rId8"/>
    <p:sldId id="355" r:id="rId9"/>
    <p:sldId id="3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95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2E1682-8F3B-40F1-88C8-D5B4A83629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C9758-B34A-4A4B-902C-E772B6A18E2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DDD5FDC-AA3B-4059-9AD3-DD331E35497B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3177864-BA08-4BEA-B20E-926DBB7639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6EBCCDF-35CF-4961-8105-741BBB948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6AEEE-12FD-480F-9338-8928D21CBD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73B01-18C1-46F2-B5A6-DEE4BB2AAE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DA56971-993D-4A4A-BE5D-659E81EA70C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4C16D23E-4038-48C6-8858-256802AF99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5E4C8B5B-9672-45CA-925A-3D7510BE7E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1A96E744-6AB1-4ACE-A426-842991F82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5A254E-FA01-445E-85D5-F5047490EBE3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3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278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360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5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0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4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1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4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5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4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051C0B-5E15-45E4-A1A0-17F2CC32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157</a:t>
            </a:r>
            <a:br>
              <a:rPr lang="en-US"/>
            </a:br>
            <a:r>
              <a:rPr lang="en-US"/>
              <a:t>NÊN HÃY ĂN NĂN </a:t>
            </a:r>
            <a:br>
              <a:rPr lang="en-US"/>
            </a:br>
            <a:r>
              <a:rPr lang="en-US"/>
              <a:t>HIỆN NAY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D30384F5-30E6-4B59-A38D-B3030F7667C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Nay Chúa khuyên mời, nay Chúa khuyên mời, ta khá mau mau nhận lời;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2A443C7-F53F-480B-A7E0-156F23451B5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Chúa Jêsus lưu huyết </a:t>
            </a:r>
            <a:br>
              <a:rPr lang="en-US" altLang="en-US"/>
            </a:br>
            <a:r>
              <a:rPr lang="en-US" altLang="en-US"/>
              <a:t>vì cứu đời, nên hãy </a:t>
            </a:r>
            <a:br>
              <a:rPr lang="en-US" altLang="en-US"/>
            </a:br>
            <a:r>
              <a:rPr lang="en-US" altLang="en-US"/>
              <a:t>ăn năn hiện nay.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A84469B-36DE-4F59-BB76-0CEA94C32D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Ai nấy trong trần, ai nấy trong trần, mau đến Jêsus </a:t>
            </a:r>
            <a:br>
              <a:rPr lang="en-US" altLang="en-US"/>
            </a:br>
            <a:r>
              <a:rPr lang="en-US" altLang="en-US"/>
              <a:t>nhận phần;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26D3953-AAB0-4B20-BD78-0A4D1642C7C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Thú vui khi nay chẳng được mấy ngần, nên hãy ăn năn hiện nay.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1709659-E3F4-4862-A78D-E389DD2EBAE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Duy huyết </a:t>
            </a:r>
            <a:br>
              <a:rPr lang="en-US" altLang="en-US"/>
            </a:br>
            <a:r>
              <a:rPr lang="en-US" altLang="en-US"/>
              <a:t>Con Trời, duy huyết Con Trời, ban cứu ân muôn muôn đời.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69EB754-CAC1-4483-B675-7A9379ECFF9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Chớ nghi hay lơ lửng mà trễ thời, nên hãy ăn năn hiện nay.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9DA5F7B-BF45-4C97-9935-0698FB2E387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Ân điển cao dày, ân điển cao dày. </a:t>
            </a:r>
            <a:br>
              <a:rPr lang="en-US" altLang="en-US"/>
            </a:br>
            <a:r>
              <a:rPr lang="en-US" altLang="en-US"/>
              <a:t>Ân điển cao khôn </a:t>
            </a:r>
            <a:br>
              <a:rPr lang="en-US" altLang="en-US"/>
            </a:br>
            <a:r>
              <a:rPr lang="en-US" altLang="en-US"/>
              <a:t>chi tày;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2D601F2-BACC-4A0C-9F1D-BA3F51B41D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Chính hôm nay </a:t>
            </a:r>
            <a:br>
              <a:rPr lang="en-US" altLang="en-US"/>
            </a:br>
            <a:r>
              <a:rPr lang="en-US" altLang="en-US"/>
              <a:t>ân điển còn tỏ bày, nên hãy ăn năn </a:t>
            </a:r>
            <a:br>
              <a:rPr lang="en-US" altLang="en-US"/>
            </a:br>
            <a:r>
              <a:rPr lang="en-US" altLang="en-US"/>
              <a:t>hiện nay.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3995</TotalTime>
  <Words>93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157 NÊN HÃY ĂN NĂN  HIỆN NAY</vt:lpstr>
      <vt:lpstr>1. Nay Chúa khuyên mời, nay Chúa khuyên mời, ta khá mau mau nhận lời; </vt:lpstr>
      <vt:lpstr>Chúa Jêsus lưu huyết  vì cứu đời, nên hãy  ăn năn hiện nay.</vt:lpstr>
      <vt:lpstr>2. Ai nấy trong trần, ai nấy trong trần, mau đến Jêsus  nhận phần; </vt:lpstr>
      <vt:lpstr>Thú vui khi nay chẳng được mấy ngần, nên hãy ăn năn hiện nay. </vt:lpstr>
      <vt:lpstr>3. Duy huyết  Con Trời, duy huyết Con Trời, ban cứu ân muôn muôn đời. </vt:lpstr>
      <vt:lpstr>Chớ nghi hay lơ lửng mà trễ thời, nên hãy ăn năn hiện nay.</vt:lpstr>
      <vt:lpstr>4. Ân điển cao dày, ân điển cao dày.  Ân điển cao khôn  chi tày; </vt:lpstr>
      <vt:lpstr>Chính hôm nay  ân điển còn tỏ bày, nên hãy ăn năn  hiện nay.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173</cp:revision>
  <dcterms:created xsi:type="dcterms:W3CDTF">2010-05-25T06:43:56Z</dcterms:created>
  <dcterms:modified xsi:type="dcterms:W3CDTF">2018-10-30T12:39:48Z</dcterms:modified>
</cp:coreProperties>
</file>