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0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A17EF-CFF3-4560-8859-DEA9454349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350E8-22C6-4834-AFC2-BB74CCDC4B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7699DD-7F62-46AD-97B8-A88BF64F244B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C572FC-D088-4A7A-8869-E67462198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B15A041-8157-496F-A160-24110EAAF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102C4-8A66-4842-A4B7-891DEB947F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10C8E-4DF6-4F5F-A52A-798A0B1E0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90F4C5-528D-4F5A-A51D-5CFAED0D510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0434DDF3-1F89-4C2D-8743-DDBBB3FBC7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32D480A8-EDDE-4C81-8E5A-5B0AB22E40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F42A7F2-E5B3-4A7C-A239-415F1A893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A5F4A7-F46A-4807-B32E-3CB0272E514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2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03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057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5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6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5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3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A74543-D5F8-451A-AA63-3F467E70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158</a:t>
            </a:r>
            <a:br>
              <a:rPr lang="en-US"/>
            </a:br>
            <a:r>
              <a:rPr lang="en-US"/>
              <a:t>CHRIST GỌI </a:t>
            </a:r>
            <a:br>
              <a:rPr lang="en-US"/>
            </a:br>
            <a:r>
              <a:rPr lang="en-US"/>
              <a:t>BẠN MỆT NHỌC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0F5B607-490D-46E9-B896-5082E9FEEDF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Cuộc đời bạn cảm thấy lao phiền ư? Lòng thống bi than van?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5150238-4D23-4291-9BF0-B0BC4FF084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Khá tiếp cứu ân nay không nên từ.</a:t>
            </a:r>
            <a:br>
              <a:rPr lang="en-US" altLang="en-US"/>
            </a:br>
            <a:r>
              <a:rPr lang="en-US" altLang="en-US"/>
              <a:t>Được nghỉ an.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C8FEC994-960A-4D73-82C6-BC85A56F12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bạn mệt mỏi lắng nghe Christ khuyên, </a:t>
            </a:r>
            <a:br>
              <a:rPr lang="en-US" altLang="en-US"/>
            </a:br>
            <a:r>
              <a:rPr lang="en-US" altLang="en-US"/>
              <a:t>lại chỗ hông </a:t>
            </a:r>
            <a:br>
              <a:rPr lang="en-US" altLang="en-US"/>
            </a:br>
            <a:r>
              <a:rPr lang="en-US" altLang="en-US"/>
              <a:t>thương đau;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09F0870-063F-4357-9516-98E0EA74E3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phán: "Muốn tâm linh an ninh liền. </a:t>
            </a:r>
            <a:br>
              <a:rPr lang="en-US" altLang="en-US"/>
            </a:br>
            <a:r>
              <a:rPr lang="en-US" altLang="en-US"/>
              <a:t>Lại đây mau".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C54937C-5785-433A-82B1-71AC2CAA4D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Nầy bạn tìm Chúa, </a:t>
            </a:r>
            <a:br>
              <a:rPr lang="en-US" altLang="en-US"/>
            </a:br>
            <a:r>
              <a:rPr lang="en-US" altLang="en-US"/>
              <a:t>Chúa đương tìm kia; </a:t>
            </a:r>
            <a:br>
              <a:rPr lang="en-US" altLang="en-US"/>
            </a:br>
            <a:r>
              <a:rPr lang="en-US" altLang="en-US"/>
              <a:t>Bạn đến đem nguyên tâm,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D034B47-3528-46BC-9D5B-254A6427B1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đứng gõ</a:t>
            </a:r>
            <a:br>
              <a:rPr lang="en-US" altLang="en-US"/>
            </a:br>
            <a:r>
              <a:rPr lang="en-US" altLang="en-US"/>
              <a:t> tâm môn </a:t>
            </a:r>
            <a:br>
              <a:rPr lang="en-US" altLang="en-US"/>
            </a:br>
            <a:r>
              <a:rPr lang="en-US" altLang="en-US"/>
              <a:t>luôn luôn kìa. </a:t>
            </a:r>
            <a:br>
              <a:rPr lang="en-US" altLang="en-US"/>
            </a:br>
            <a:r>
              <a:rPr lang="en-US" altLang="en-US"/>
              <a:t>Chờ ngự lâm.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314995F-E74A-4A67-A132-5D49E5A937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Bạn thừa nhận Chúa, Chúa cho trùng sanh, Toàn cứu thân, tâm, linh;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1D53961-2DC1-432D-87D6-166407BDBF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bảo dưỡng đến</a:t>
            </a:r>
            <a:br>
              <a:rPr lang="en-US" altLang="en-US"/>
            </a:br>
            <a:r>
              <a:rPr lang="en-US" altLang="en-US"/>
              <a:t>khi lên thiên thành. </a:t>
            </a:r>
            <a:br>
              <a:rPr lang="en-US" altLang="en-US"/>
            </a:br>
            <a:r>
              <a:rPr lang="en-US" altLang="en-US"/>
              <a:t>Thật hạnh vinh.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4912D25-F8D8-436C-BE6F-E1A7C370B0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Bạn còn từ chối </a:t>
            </a:r>
            <a:br>
              <a:rPr lang="en-US" altLang="en-US"/>
            </a:br>
            <a:r>
              <a:rPr lang="en-US" altLang="en-US"/>
              <a:t>cứu ân Ngài sao, </a:t>
            </a:r>
            <a:br>
              <a:rPr lang="en-US" altLang="en-US"/>
            </a:br>
            <a:r>
              <a:rPr lang="en-US" altLang="en-US"/>
              <a:t>Mà nói: </a:t>
            </a:r>
            <a:br>
              <a:rPr lang="en-US" altLang="en-US"/>
            </a:br>
            <a:r>
              <a:rPr lang="en-US" altLang="en-US"/>
              <a:t>"Không, không" a?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50B0025-1475-48F6-BD76-BBE3F9FE09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Nỡ thoái thác để Christ đau thương nào. Ngài đành qua.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3989</TotalTime>
  <Words>105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158 CHRIST GỌI  BẠN MỆT NHỌC</vt:lpstr>
      <vt:lpstr>1. Nầy bạn mệt mỏi lắng nghe Christ khuyên,  lại chỗ hông  thương đau; </vt:lpstr>
      <vt:lpstr>Chúa phán: "Muốn tâm linh an ninh liền.  Lại đây mau".</vt:lpstr>
      <vt:lpstr>2. Nầy bạn tìm Chúa,  Chúa đương tìm kia;  Bạn đến đem nguyên tâm, </vt:lpstr>
      <vt:lpstr>Chúa đứng gõ  tâm môn  luôn luôn kìa.  Chờ ngự lâm. </vt:lpstr>
      <vt:lpstr>3. Bạn thừa nhận Chúa, Chúa cho trùng sanh, Toàn cứu thân, tâm, linh; </vt:lpstr>
      <vt:lpstr>Chúa bảo dưỡng đến khi lên thiên thành.  Thật hạnh vinh.</vt:lpstr>
      <vt:lpstr>4. Bạn còn từ chối  cứu ân Ngài sao,  Mà nói:  "Không, không" a? </vt:lpstr>
      <vt:lpstr>Nỡ thoái thác để Christ đau thương nào. Ngài đành qua. </vt:lpstr>
      <vt:lpstr>5. Cuộc đời bạn cảm thấy lao phiền ư? Lòng thống bi than van?</vt:lpstr>
      <vt:lpstr>Khá tiếp cứu ân nay không nên từ. Được nghỉ 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174</cp:revision>
  <dcterms:created xsi:type="dcterms:W3CDTF">2010-05-25T06:43:56Z</dcterms:created>
  <dcterms:modified xsi:type="dcterms:W3CDTF">2018-10-30T12:41:06Z</dcterms:modified>
</cp:coreProperties>
</file>