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283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96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59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5AA873-F4AA-42DE-96BA-D0CD54E94E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8CBAD-5DFC-4B6F-957E-47AD19DBE9E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A3149BC-3E3B-40D4-B320-C2FED3DA0700}" type="datetimeFigureOut">
              <a:rPr lang="ru-RU"/>
              <a:pPr>
                <a:defRPr/>
              </a:pPr>
              <a:t>30.10.2018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214329F-C22A-49DD-90A8-415E9E44E8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EFEBF9B-748F-413C-AD09-F39A68689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FE72B-ED5D-4DCE-B6DF-B83EA568C6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35415-FC71-44A5-AEF4-C645B28638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01B0DD-689A-4551-9ABB-2450DDEA1CB9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A43F749A-6FDF-47F5-9608-DE976B8B9F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9E3A5DDB-25A4-4053-89AD-90B3ABFB39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379C191E-20A9-4532-ABE4-6164CBA451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631527A-EA6A-4CFB-BB4D-4CA46065A185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4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0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550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926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4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8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8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44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8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9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6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5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4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FC2533-0F9B-41CF-A228-CCCA57B28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Thánh Ca 159</a:t>
            </a:r>
            <a:br>
              <a:rPr lang="vi-VN"/>
            </a:br>
            <a:r>
              <a:rPr lang="vi-VN"/>
              <a:t>ƠN CHÚA JÊSUS KÊU TÔI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27BDCAEC-7B9C-4319-801A-5679C1DA425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Đây vốn gia hương</a:t>
            </a:r>
            <a:br>
              <a:rPr lang="en-US" altLang="en-US"/>
            </a:br>
            <a:r>
              <a:rPr lang="en-US" altLang="en-US"/>
              <a:t>Cha tôi mà, </a:t>
            </a:r>
            <a:br>
              <a:rPr lang="en-US" altLang="en-US"/>
            </a:br>
            <a:r>
              <a:rPr lang="en-US" altLang="en-US"/>
              <a:t>Con lạc lối quay về nhà.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21EB3FD-5B52-45DD-8B3B-15493C9808C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Ôi, biển yêu thương sâu vô cùng, Hồng môn muôn thuở mở tung,</a:t>
            </a:r>
            <a:br>
              <a:rPr lang="en-US" altLang="en-US"/>
            </a:br>
            <a:r>
              <a:rPr lang="en-US" altLang="en-US"/>
              <a:t>Trong lúc thương tâm </a:t>
            </a:r>
            <a:br>
              <a:rPr lang="en-US" altLang="en-US"/>
            </a:br>
            <a:r>
              <a:rPr lang="en-US" altLang="en-US"/>
              <a:t>châu tuôn dào,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A194794F-A4ED-4184-9201-072652D9870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Bằng không Chúa, tôi làm sao? Gặp khi bao cảnh nghịch vây tôi, Làm cho tôi thất vọng thôi, </a:t>
            </a:r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E4708A4C-4973-4539-B86E-8D3DD262F2F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Tay Chúa sẵn </a:t>
            </a:r>
            <a:br>
              <a:rPr lang="en-US" altLang="en-US"/>
            </a:br>
            <a:r>
              <a:rPr lang="en-US" altLang="en-US"/>
              <a:t>nghinh con lạc loài, </a:t>
            </a:r>
            <a:br>
              <a:rPr lang="en-US" altLang="en-US"/>
            </a:br>
            <a:r>
              <a:rPr lang="en-US" altLang="en-US"/>
              <a:t>Tai nghe </a:t>
            </a:r>
            <a:br>
              <a:rPr lang="en-US" altLang="en-US"/>
            </a:br>
            <a:r>
              <a:rPr lang="en-US" altLang="en-US"/>
              <a:t>tiếng tôi cầu hoài.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BEB32EE0-F330-432F-943E-C87DA572620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Ơn Chúa Jêsus kêu tôi về, Từ đây </a:t>
            </a:r>
            <a:br>
              <a:rPr lang="en-US" altLang="en-US"/>
            </a:br>
            <a:r>
              <a:rPr lang="en-US" altLang="en-US"/>
              <a:t>ly thoát bến mê; </a:t>
            </a:r>
            <a:br>
              <a:rPr lang="en-US" altLang="en-US"/>
            </a:br>
            <a:r>
              <a:rPr lang="en-US" altLang="en-US"/>
              <a:t>Tuy trước ác khiên như đơn hồng,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7886B88-8503-45A7-8532-3478DF17226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Đời tôi đãng hoang cuồng phóng; Từ lâu tôi tẻ đường quang minh, Lìa Cha nhân ái diệu vinh;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447964E9-47B4-4C87-93F0-D7B434EC061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Nhưng huyết Chúa xưa tuôn gội lòng, Nay Ngài phiếu tôi sạch ròng.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B983F81-C0D7-4E99-9979-8CA9D9C9E30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Nay Chúa mở toang thiên môn Ngài, Và đang âu yếm khuyên nài, Nghinh tiếp những ai</a:t>
            </a:r>
            <a:br>
              <a:rPr lang="en-US" altLang="en-US"/>
            </a:br>
            <a:r>
              <a:rPr lang="en-US" altLang="en-US"/>
              <a:t>đang đi lạc, 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25853C7-9131-4717-A077-707804B5DF5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Vào đây thứ tha tội ác; Bao lỗi trước Chúa thật quên ngay, Rày yên vui mãi mừng thay,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23AA2C1-ECB0-4B3F-B6CC-E0DFEA940B5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Ban thưởng tương lai trông cậy hoài, Kim miện </a:t>
            </a:r>
            <a:br>
              <a:rPr lang="en-US" altLang="en-US"/>
            </a:br>
            <a:r>
              <a:rPr lang="en-US" altLang="en-US"/>
              <a:t>lãnh nơi lạc đài. 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0555DC9-3EA6-4AF9-B1A9-C55F849DF64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Cha Thánh bữa nay kêu tôi vào, Thần Linh nôn nả ước ao, Thiên sứ nhóm quanh thiên môn chờ,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98F42EA-B500-498B-8ACB-27C7E318711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Nhà Cha tiếp nghinh rực rỡ. Tuyệt không ai hỏi gạn chi đâu, Nào ai ngăn trở </a:t>
            </a:r>
            <a:br>
              <a:rPr lang="en-US" altLang="en-US"/>
            </a:br>
            <a:r>
              <a:rPr lang="en-US" altLang="en-US"/>
              <a:t>một câu; 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4006</TotalTime>
  <Words>197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159 ƠN CHÚA JÊSUS KÊU TÔI</vt:lpstr>
      <vt:lpstr>1. Ơn Chúa Jêsus kêu tôi về, Từ đây  ly thoát bến mê;  Tuy trước ác khiên như đơn hồng, </vt:lpstr>
      <vt:lpstr>Đời tôi đãng hoang cuồng phóng; Từ lâu tôi tẻ đường quang minh, Lìa Cha nhân ái diệu vinh; </vt:lpstr>
      <vt:lpstr>Nhưng huyết Chúa xưa tuôn gội lòng, Nay Ngài phiếu tôi sạch ròng. </vt:lpstr>
      <vt:lpstr>2. Nay Chúa mở toang thiên môn Ngài, Và đang âu yếm khuyên nài, Nghinh tiếp những ai đang đi lạc, </vt:lpstr>
      <vt:lpstr>Vào đây thứ tha tội ác; Bao lỗi trước Chúa thật quên ngay, Rày yên vui mãi mừng thay, </vt:lpstr>
      <vt:lpstr>Ban thưởng tương lai trông cậy hoài, Kim miện  lãnh nơi lạc đài. </vt:lpstr>
      <vt:lpstr>3. Cha Thánh bữa nay kêu tôi vào, Thần Linh nôn nả ước ao, Thiên sứ nhóm quanh thiên môn chờ, </vt:lpstr>
      <vt:lpstr>Nhà Cha tiếp nghinh rực rỡ. Tuyệt không ai hỏi gạn chi đâu, Nào ai ngăn trở  một câu; </vt:lpstr>
      <vt:lpstr>Đây vốn gia hương Cha tôi mà,  Con lạc lối quay về nhà. </vt:lpstr>
      <vt:lpstr>4. Ôi, biển yêu thương sâu vô cùng, Hồng môn muôn thuở mở tung, Trong lúc thương tâm  châu tuôn dào, </vt:lpstr>
      <vt:lpstr>Bằng không Chúa, tôi làm sao? Gặp khi bao cảnh nghịch vây tôi, Làm cho tôi thất vọng thôi, </vt:lpstr>
      <vt:lpstr>Tay Chúa sẵn  nghinh con lạc loài,  Tai nghe  tiếng tôi cầu hoài.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175</cp:revision>
  <dcterms:created xsi:type="dcterms:W3CDTF">2010-05-25T06:43:56Z</dcterms:created>
  <dcterms:modified xsi:type="dcterms:W3CDTF">2018-10-30T12:42:06Z</dcterms:modified>
</cp:coreProperties>
</file>