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283" r:id="rId3"/>
    <p:sldId id="359" r:id="rId4"/>
    <p:sldId id="351" r:id="rId5"/>
    <p:sldId id="352" r:id="rId6"/>
    <p:sldId id="353" r:id="rId7"/>
    <p:sldId id="354" r:id="rId8"/>
    <p:sldId id="360" r:id="rId9"/>
    <p:sldId id="361" r:id="rId10"/>
    <p:sldId id="355" r:id="rId11"/>
    <p:sldId id="356" r:id="rId12"/>
    <p:sldId id="362" r:id="rId13"/>
    <p:sldId id="363" r:id="rId14"/>
    <p:sldId id="357" r:id="rId15"/>
    <p:sldId id="358" r:id="rId16"/>
    <p:sldId id="364" r:id="rId17"/>
    <p:sldId id="3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8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AD9295-0A58-40B5-AD61-862B59D9D2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C5544-CFA4-482B-9FA0-1B7BAABD8C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857510-FEFB-457B-9ACE-B1DC237EDB33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E379DD-48A8-4B14-9E0D-FB4BFC7CD2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482AD23-67E1-4307-8480-EB4E76AAB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7AC04-3F1A-4BBD-B171-9EE832C25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7649F-17B7-4F4E-852C-3D4AD9705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A1F0E4-9DB5-43D5-BAED-FD9BD15F482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3793C59-530F-4940-BB6F-124F732103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52612651-0920-47C6-A9EF-434B0677D3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FB421D52-6E5D-43A9-9CF1-FE16E68DB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CBC5C4-6DF2-4978-B995-7A20DD63A8D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2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492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8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1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3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0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6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6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3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7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FF16C3-B591-48CD-AD26-B36374E8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160</a:t>
            </a:r>
            <a:br>
              <a:rPr lang="vi-VN"/>
            </a:br>
            <a:r>
              <a:rPr lang="vi-VN"/>
              <a:t>JÊSUS ĐANG</a:t>
            </a:r>
            <a:br>
              <a:rPr lang="en-US"/>
            </a:br>
            <a:r>
              <a:rPr lang="vi-VN"/>
              <a:t>KÊU GỌI MỌI NGƯỜI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160B0CD-A7F0-4E3B-979D-19CD68D0B5E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Chẳng khác thoi đưa, thời gian sẽ không đợi chờ mình, xuân xanh ta há </a:t>
            </a:r>
            <a:br>
              <a:rPr lang="en-US" altLang="en-US"/>
            </a:br>
            <a:r>
              <a:rPr lang="en-US" altLang="en-US"/>
              <a:t>luôn đẹp xinh?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BA7F7F5-ED1D-4A8A-A23B-FCC98FD0F4B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Bóng tối tăm bao bọc, lưỡi hái tử thần thình lình. </a:t>
            </a:r>
            <a:br>
              <a:rPr lang="en-US" altLang="en-US"/>
            </a:br>
            <a:r>
              <a:rPr lang="en-US" altLang="en-US"/>
              <a:t>Người tội tránh sao được khổ hình?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63E6777-8AD6-486A-AB49-AC9A3A62A5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Về mau, chớ trễ,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người mệt nhọc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nên mau đến Chúa;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0A33F34-F726-4763-AA92-1A071CE1133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đang êm dịu, tha thiết kêu gọi mọi người. Ai ơi, hối tâm về quê chưa!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08594EB-DD15-406A-9718-C730FE2B975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Bởi yêu thương sâu nhiệm Chúa hứa tha mọi tội tình, </a:t>
            </a:r>
            <a:br>
              <a:rPr lang="en-US" altLang="en-US"/>
            </a:br>
            <a:r>
              <a:rPr lang="en-US" altLang="en-US"/>
              <a:t>bao dung tha thứ </a:t>
            </a:r>
            <a:br>
              <a:rPr lang="en-US" altLang="en-US"/>
            </a:br>
            <a:r>
              <a:rPr lang="en-US" altLang="en-US"/>
              <a:t>tôi cùng anh;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B288A7B-D20D-4D11-B4B4-CA31ED9ED2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Chúa vẫn </a:t>
            </a:r>
            <a:br>
              <a:rPr lang="en-US" altLang="en-US"/>
            </a:br>
            <a:r>
              <a:rPr lang="en-US" altLang="en-US"/>
              <a:t>yêu thương dầu ta </a:t>
            </a:r>
            <a:br>
              <a:rPr lang="en-US" altLang="en-US"/>
            </a:br>
            <a:r>
              <a:rPr lang="en-US" altLang="en-US"/>
              <a:t>bẩn dơ tội đầy mình. </a:t>
            </a:r>
            <a:br>
              <a:rPr lang="en-US" altLang="en-US"/>
            </a:br>
            <a:r>
              <a:rPr lang="en-US" altLang="en-US"/>
              <a:t>Nhờ cậy Chúa chắc được trắng tinh.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DEC15B4-84B0-4A45-AD89-494D5DD8A6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Về mau, chớ trễ,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người mệt nhọc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nên mau đến Chúa;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31F20D5-126B-4CD1-A735-5D907B1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đang êm dịu, tha thiết kêu gọi mọi người. Ai ơi, hối tâm về quê chưa!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4C817044-3225-454B-BDEB-9AD8C05D60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Jêsus đang êm dịu, </a:t>
            </a:r>
            <a:br>
              <a:rPr lang="en-US" altLang="en-US"/>
            </a:br>
            <a:r>
              <a:rPr lang="en-US" altLang="en-US"/>
              <a:t>tha thiết kêu gọi mọi người, kêu anh luôn với tôi hồi lai;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47411F8-4021-46D5-B7D0-5EB8D8460D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Đứng nơi thiên môn hằng mong mỏi trông đợi, nài mời, Ngài chờ chính tôi </a:t>
            </a:r>
            <a:br>
              <a:rPr lang="en-US" altLang="en-US"/>
            </a:br>
            <a:r>
              <a:rPr lang="en-US" altLang="en-US"/>
              <a:t>và anh hoài.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5D7AF92-C525-44AC-B0FE-CCCE63080FD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Về mau, chớ trễ,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người mệt nhọc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nên mau đến Chúa;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9475FB5-9338-4F7C-A008-BD4CB183D34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đang êm dịu, tha thiết kêu gọi mọi người. Ai ơi, hối tâm về quê chưa!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2BB9385-8E50-4D89-B113-D8DBDA95BDB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Cớ sao Jêsus gọi tha thiết, ta lại chần chờ? Kêu anh luôn với tôi lại ngay;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AC58F24-1C8C-4FE9-A335-41C45DF99CE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Cớ sao ta bơ thờ,</a:t>
            </a:r>
            <a:br>
              <a:rPr lang="en-US" altLang="en-US"/>
            </a:br>
            <a:r>
              <a:rPr lang="en-US" altLang="en-US"/>
              <a:t> ân điển chưa nhận hiện giờ? Ngài chờ chúng ta từ lâu nay.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70FBF9B-27C4-4294-B6D0-17B1C996559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Về mau, chớ trễ,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người mệt nhọc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nên mau đến Chúa;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8FEBD43-B9FD-4024-A7CF-565D460EAEC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đang êm dịu, tha thiết kêu gọi mọi người. Ai ơi, hối tâm về quê chưa!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4009</TotalTime>
  <Words>212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160 JÊSUS ĐANG KÊU GỌI MỌI NGƯỜI</vt:lpstr>
      <vt:lpstr>1. Jêsus đang êm dịu,  tha thiết kêu gọi mọi người, kêu anh luôn với tôi hồi lai; </vt:lpstr>
      <vt:lpstr>Đứng nơi thiên môn hằng mong mỏi trông đợi, nài mời, Ngài chờ chính tôi  và anh hoài.</vt:lpstr>
      <vt:lpstr>Về mau, chớ trễ, người mệt nhọc  nên mau đến Chúa; </vt:lpstr>
      <vt:lpstr>Jêsus đang êm dịu, tha thiết kêu gọi mọi người. Ai ơi, hối tâm về quê chưa!</vt:lpstr>
      <vt:lpstr>2. Cớ sao Jêsus gọi tha thiết, ta lại chần chờ? Kêu anh luôn với tôi lại ngay; </vt:lpstr>
      <vt:lpstr>Cớ sao ta bơ thờ,  ân điển chưa nhận hiện giờ? Ngài chờ chúng ta từ lâu nay.</vt:lpstr>
      <vt:lpstr>Về mau, chớ trễ, người mệt nhọc  nên mau đến Chúa; </vt:lpstr>
      <vt:lpstr>Jêsus đang êm dịu, tha thiết kêu gọi mọi người. Ai ơi, hối tâm về quê chưa!</vt:lpstr>
      <vt:lpstr>3. Chẳng khác thoi đưa, thời gian sẽ không đợi chờ mình, xuân xanh ta há  luôn đẹp xinh? </vt:lpstr>
      <vt:lpstr>Bóng tối tăm bao bọc, lưỡi hái tử thần thình lình.  Người tội tránh sao được khổ hình?</vt:lpstr>
      <vt:lpstr>Về mau, chớ trễ, người mệt nhọc  nên mau đến Chúa; </vt:lpstr>
      <vt:lpstr>Jêsus đang êm dịu, tha thiết kêu gọi mọi người. Ai ơi, hối tâm về quê chưa!</vt:lpstr>
      <vt:lpstr>4. Bởi yêu thương sâu nhiệm Chúa hứa tha mọi tội tình,  bao dung tha thứ  tôi cùng anh; </vt:lpstr>
      <vt:lpstr>Chúa vẫn  yêu thương dầu ta  bẩn dơ tội đầy mình.  Nhờ cậy Chúa chắc được trắng tinh.</vt:lpstr>
      <vt:lpstr>Về mau, chớ trễ, người mệt nhọc  nên mau đến Chúa; </vt:lpstr>
      <vt:lpstr>Jêsus đang êm dịu, tha thiết kêu gọi mọi người. Ai ơi, hối tâm về quê chưa!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176</cp:revision>
  <dcterms:created xsi:type="dcterms:W3CDTF">2010-05-25T06:43:56Z</dcterms:created>
  <dcterms:modified xsi:type="dcterms:W3CDTF">2018-10-30T12:43:26Z</dcterms:modified>
</cp:coreProperties>
</file>