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283" r:id="rId3"/>
    <p:sldId id="358" r:id="rId4"/>
    <p:sldId id="356" r:id="rId5"/>
    <p:sldId id="357" r:id="rId6"/>
    <p:sldId id="355" r:id="rId7"/>
    <p:sldId id="354" r:id="rId8"/>
    <p:sldId id="361" r:id="rId9"/>
    <p:sldId id="362" r:id="rId10"/>
    <p:sldId id="353" r:id="rId11"/>
    <p:sldId id="352" r:id="rId12"/>
    <p:sldId id="363" r:id="rId13"/>
    <p:sldId id="364" r:id="rId14"/>
    <p:sldId id="351" r:id="rId15"/>
    <p:sldId id="350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DBF272-A120-40E6-A6F1-6592299EE1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E49DB-C878-4F10-989E-14080CFF6B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7DE8D7-0AFC-4431-B7D5-FD285E5C8D3A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967223-93EB-4E0A-BAAF-11F594381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B18F65-D878-4A09-9CEE-DFB5E46AF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EFA9C-88C8-44C6-86A0-9D05981FF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FADD-603D-4136-9C6D-E50CC33B0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4B008-265D-4359-8C1F-163C2B8B858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F8EB017-BE59-479C-BE92-F038D332D0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4957347-4AAC-4712-BCE6-47876834C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58E4767-DB08-4896-A4F7-1FE7F97CC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454375-1CD6-44C0-A009-24685C916DD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88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19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2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6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5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29E2D-FBFA-4D4A-AFDB-670AFF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161</a:t>
            </a:r>
            <a:br>
              <a:rPr lang="en-US"/>
            </a:br>
            <a:r>
              <a:rPr lang="en-US"/>
              <a:t>JÊSUS TIẾP NGHINH</a:t>
            </a:r>
            <a:br>
              <a:rPr lang="en-US"/>
            </a:br>
            <a:r>
              <a:rPr lang="en-US"/>
              <a:t>TỘI NHÂN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8AEF340-6F4B-4238-B078-1A4271525A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tôi nay </a:t>
            </a:r>
            <a:br>
              <a:rPr lang="en-US" altLang="en-US"/>
            </a:br>
            <a:r>
              <a:rPr lang="en-US" altLang="en-US"/>
              <a:t>chẳng còn cáo tôi, </a:t>
            </a:r>
            <a:br>
              <a:rPr lang="en-US" altLang="en-US"/>
            </a:br>
            <a:r>
              <a:rPr lang="en-US" altLang="en-US"/>
              <a:t>tội lỗi xưa </a:t>
            </a:r>
            <a:br>
              <a:rPr lang="en-US" altLang="en-US"/>
            </a:br>
            <a:r>
              <a:rPr lang="en-US" altLang="en-US"/>
              <a:t>Chúa bôi xong rồi.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75B2285-FDA4-4350-B539-39D18DA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Vì Jêsus </a:t>
            </a:r>
            <a:br>
              <a:rPr lang="en-US" altLang="en-US"/>
            </a:br>
            <a:r>
              <a:rPr lang="en-US" altLang="en-US"/>
              <a:t>đã đền giá cao, </a:t>
            </a:r>
            <a:br>
              <a:rPr lang="en-US" altLang="en-US"/>
            </a:br>
            <a:r>
              <a:rPr lang="en-US" altLang="en-US"/>
              <a:t>luật pháp dễ </a:t>
            </a:r>
            <a:br>
              <a:rPr lang="en-US" altLang="en-US"/>
            </a:br>
            <a:r>
              <a:rPr lang="en-US" altLang="en-US"/>
              <a:t>đòi gì tôi nao.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822C65E-3955-4111-8BC0-DF936A2CB9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Nguyện luôn hát,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 hát không thôi.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Christ chờ mong nghinh tiếp tội nhân,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3AF1DFD-59ED-4758-8981-9519C6C245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Truyền ra khắp phước âm muôn đời.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tiếp nghinh tội nhân.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2131F17-0B96-4140-830E-DC396178BF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Mọi tội nhân </a:t>
            </a:r>
            <a:br>
              <a:rPr lang="en-US" altLang="en-US"/>
            </a:br>
            <a:r>
              <a:rPr lang="en-US" altLang="en-US"/>
              <a:t>Chúa đều </a:t>
            </a:r>
            <a:br>
              <a:rPr lang="en-US" altLang="en-US"/>
            </a:br>
            <a:r>
              <a:rPr lang="en-US" altLang="en-US"/>
              <a:t>tiếp nghinh, </a:t>
            </a:r>
            <a:br>
              <a:rPr lang="en-US" altLang="en-US"/>
            </a:br>
            <a:r>
              <a:rPr lang="en-US" altLang="en-US"/>
              <a:t>dầu chính tôi </a:t>
            </a:r>
            <a:br>
              <a:rPr lang="en-US" altLang="en-US"/>
            </a:br>
            <a:r>
              <a:rPr lang="en-US" altLang="en-US"/>
              <a:t>với bao tội tình;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0F70A9C-E1A6-4170-A69B-7DA10C9BA6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Được Jêsus </a:t>
            </a:r>
            <a:br>
              <a:rPr lang="en-US" altLang="en-US"/>
            </a:br>
            <a:r>
              <a:rPr lang="en-US" altLang="en-US"/>
              <a:t>rửa lòng trắng tinh, vào thánh quốc </a:t>
            </a:r>
            <a:br>
              <a:rPr lang="en-US" altLang="en-US"/>
            </a:br>
            <a:r>
              <a:rPr lang="en-US" altLang="en-US"/>
              <a:t>thật là hạnh vinh.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19985A2-2BB9-4065-B4D9-72E6AEAAA9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Nguyện luôn hát,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 hát không thôi.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Christ chờ mong nghinh tiếp tội nhân,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06DC99-4216-4B29-AD13-5732B2BCD7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Truyền ra khắp phước âm muôn đời.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tiếp nghinh tội nhân.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3BB30428-5021-451E-A735-7EDF56C049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Mọi tội nhân </a:t>
            </a:r>
            <a:br>
              <a:rPr lang="en-US" altLang="en-US"/>
            </a:br>
            <a:r>
              <a:rPr lang="en-US" altLang="en-US"/>
              <a:t>Chúa chờ tiếp ngay: </a:t>
            </a:r>
            <a:br>
              <a:rPr lang="en-US" altLang="en-US"/>
            </a:br>
            <a:r>
              <a:rPr lang="en-US" altLang="en-US"/>
              <a:t>Là phước âm </a:t>
            </a:r>
            <a:br>
              <a:rPr lang="en-US" altLang="en-US"/>
            </a:br>
            <a:r>
              <a:rPr lang="en-US" altLang="en-US"/>
              <a:t>kíp rao đêm ngày;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C1D02CB-7E07-4B33-83FC-839C43A269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Nào người xa bỏ đường chánh minh, </a:t>
            </a:r>
            <a:br>
              <a:rPr lang="en-US" altLang="en-US"/>
            </a:br>
            <a:r>
              <a:rPr lang="en-US" altLang="en-US"/>
              <a:t>nào những kẻ </a:t>
            </a:r>
            <a:br>
              <a:rPr lang="en-US" altLang="en-US"/>
            </a:br>
            <a:r>
              <a:rPr lang="en-US" altLang="en-US"/>
              <a:t>hồn, thân linh đinh.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690BBBE-CA67-4998-9482-AB257721DE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Nguyện luôn hát,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 hát không thôi.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Christ chờ mong nghinh tiếp tội nhân,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804C146-380F-4985-BF31-61143D6B7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Truyền ra khắp phước âm muôn đời.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tiếp nghinh tội nhân.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74EE37B-E755-469E-8158-2AF50911B9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Người nào tin </a:t>
            </a:r>
            <a:br>
              <a:rPr lang="en-US" altLang="en-US"/>
            </a:br>
            <a:r>
              <a:rPr lang="en-US" altLang="en-US"/>
              <a:t>ắt được thái an, </a:t>
            </a:r>
            <a:br>
              <a:rPr lang="en-US" altLang="en-US"/>
            </a:br>
            <a:r>
              <a:rPr lang="en-US" altLang="en-US"/>
              <a:t>kìa tiếng Chúa </a:t>
            </a:r>
            <a:br>
              <a:rPr lang="en-US" altLang="en-US"/>
            </a:br>
            <a:r>
              <a:rPr lang="en-US" altLang="en-US"/>
              <a:t>phán rất rõ ràng;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8EA33DD-EF96-47E8-AA09-2B430B5036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tội nhân </a:t>
            </a:r>
            <a:br>
              <a:rPr lang="en-US" altLang="en-US"/>
            </a:br>
            <a:r>
              <a:rPr lang="en-US" altLang="en-US"/>
              <a:t>khốn nạn đến đâu,</a:t>
            </a:r>
            <a:br>
              <a:rPr lang="en-US" altLang="en-US"/>
            </a:br>
            <a:r>
              <a:rPr lang="en-US" altLang="en-US"/>
              <a:t>Ngài cứu do </a:t>
            </a:r>
            <a:br>
              <a:rPr lang="en-US" altLang="en-US"/>
            </a:br>
            <a:r>
              <a:rPr lang="en-US" altLang="en-US"/>
              <a:t>lòng từ rộng sâu.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E5CEBAE-E209-4705-B7D8-3AF0FED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Nguyện luôn hát,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 hát không thôi.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Christ chờ mong nghinh tiếp tội nhân,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283170E-837E-4950-9719-610B69BB1B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Truyền ra khắp phước âm muôn đời.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tiếp nghinh tội nhân.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4015</TotalTime>
  <Words>96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161 JÊSUS TIẾP NGHINH TỘI NHÂN</vt:lpstr>
      <vt:lpstr>1. Mọi tội nhân  Chúa chờ tiếp ngay:  Là phước âm  kíp rao đêm ngày; </vt:lpstr>
      <vt:lpstr>Nào người xa bỏ đường chánh minh,  nào những kẻ  hồn, thân linh đinh.</vt:lpstr>
      <vt:lpstr>Nguyện luôn hát,  cứ hát không thôi.  Christ chờ mong nghinh tiếp tội nhân, </vt:lpstr>
      <vt:lpstr>Truyền ra khắp phước âm muôn đời. Jêsus Christ  tiếp nghinh tội nhân.</vt:lpstr>
      <vt:lpstr>2. Người nào tin  ắt được thái an,  kìa tiếng Chúa  phán rất rõ ràng; </vt:lpstr>
      <vt:lpstr>Dầu tội nhân  khốn nạn đến đâu, Ngài cứu do  lòng từ rộng sâu.</vt:lpstr>
      <vt:lpstr>Nguyện luôn hát,  cứ hát không thôi. Christ chờ mong nghinh tiếp tội nhân, </vt:lpstr>
      <vt:lpstr>Truyền ra khắp phước âm muôn đời. Jêsus Christ  tiếp nghinh tội nhân.</vt:lpstr>
      <vt:lpstr>3. Lòng tôi nay  chẳng còn cáo tôi,  tội lỗi xưa  Chúa bôi xong rồi.</vt:lpstr>
      <vt:lpstr> Vì Jêsus  đã đền giá cao,  luật pháp dễ  đòi gì tôi nao.</vt:lpstr>
      <vt:lpstr>Nguyện luôn hát,  cứ hát không thôi. Christ chờ mong nghinh tiếp tội nhân, </vt:lpstr>
      <vt:lpstr>Truyền ra khắp phước âm muôn đời. Jêsus Christ  tiếp nghinh tội nhân.</vt:lpstr>
      <vt:lpstr>4. Mọi tội nhân  Chúa đều  tiếp nghinh,  dầu chính tôi  với bao tội tình; </vt:lpstr>
      <vt:lpstr>Được Jêsus  rửa lòng trắng tinh, vào thánh quốc  thật là hạnh vinh.</vt:lpstr>
      <vt:lpstr>Nguyện luôn hát,  cứ hát không thôi. Christ chờ mong nghinh tiếp tội nhân, </vt:lpstr>
      <vt:lpstr>Truyền ra khắp phước âm muôn đời. Jêsus Christ  tiếp nghinh tội nhân.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177</cp:revision>
  <dcterms:created xsi:type="dcterms:W3CDTF">2010-05-25T06:43:56Z</dcterms:created>
  <dcterms:modified xsi:type="dcterms:W3CDTF">2018-10-30T12:44:24Z</dcterms:modified>
</cp:coreProperties>
</file>