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sldIdLst>
    <p:sldId id="349" r:id="rId2"/>
    <p:sldId id="283" r:id="rId3"/>
    <p:sldId id="358" r:id="rId4"/>
    <p:sldId id="357" r:id="rId5"/>
    <p:sldId id="356" r:id="rId6"/>
    <p:sldId id="355" r:id="rId7"/>
    <p:sldId id="354" r:id="rId8"/>
    <p:sldId id="359" r:id="rId9"/>
    <p:sldId id="360" r:id="rId10"/>
    <p:sldId id="353" r:id="rId11"/>
    <p:sldId id="352" r:id="rId12"/>
    <p:sldId id="361" r:id="rId13"/>
    <p:sldId id="362" r:id="rId14"/>
    <p:sldId id="365" r:id="rId15"/>
    <p:sldId id="351" r:id="rId16"/>
    <p:sldId id="350" r:id="rId17"/>
    <p:sldId id="363" r:id="rId18"/>
    <p:sldId id="3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975D4F-02B2-4103-B065-CB0C772BF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0BC93-DE0C-457D-BA83-95F8D769BA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7EA29C-6085-4046-9380-6BCA84617F9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1A2284-2023-4863-8E02-35273458E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7EF7FA-CE9F-4C45-9B63-05D7BE266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E6545-54DD-4A6B-937B-F1E77D86A3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3C5E-689A-4082-894A-5ACBA98C3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F11B0F-5D5C-4532-8123-7E417BA0D04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9513CC1-A38F-4D22-AA79-678AD0D537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EE323CF-0B33-45D6-8A4F-DCAE8CFC33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6B8AAD9-FE75-4E6B-9B7D-082CBC775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045A98-11ED-4FC0-B9FE-02D49450AE9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338609D-5639-4714-8FCB-410D7C0ADB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6F37EB78-2EE5-46F0-BD01-085563A870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0164DB8-3033-499B-87E9-014C527AE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57C5B7-F1AC-40AA-B1A7-6AECC5BCFED1}" type="slidenum">
              <a:rPr lang="ru-RU" altLang="en-US"/>
              <a:pPr eaLnBrk="1" hangingPunct="1"/>
              <a:t>14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4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675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853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7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9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5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2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1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4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E80F3E-BE9B-47AF-BB7D-8202A6CA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162</a:t>
            </a:r>
            <a:br>
              <a:rPr lang="vi-VN"/>
            </a:br>
            <a:r>
              <a:rPr lang="vi-VN"/>
              <a:t>CHỈ TIN NƠI NGÀI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21FAD92-A71F-4931-86E9-402F2A6272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Ngài là lẽ thật, </a:t>
            </a:r>
            <a:br>
              <a:rPr lang="en-US" altLang="en-US"/>
            </a:br>
            <a:r>
              <a:rPr lang="en-US" altLang="en-US"/>
              <a:t>sự sống, lối đi, </a:t>
            </a:r>
            <a:br>
              <a:rPr lang="en-US" altLang="en-US"/>
            </a:br>
            <a:r>
              <a:rPr lang="en-US" altLang="en-US"/>
              <a:t>dìu dắt đến </a:t>
            </a:r>
            <a:br>
              <a:rPr lang="en-US" altLang="en-US"/>
            </a:br>
            <a:r>
              <a:rPr lang="en-US" altLang="en-US"/>
              <a:t>chốn trường hi;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72F91D2-483B-43E7-A8FC-775A24B14B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Nên hãy kíp đến </a:t>
            </a:r>
            <a:br>
              <a:rPr lang="en-US" altLang="en-US"/>
            </a:br>
            <a:r>
              <a:rPr lang="en-US" altLang="en-US"/>
              <a:t>tin danh Jêsus, </a:t>
            </a:r>
            <a:br>
              <a:rPr lang="en-US" altLang="en-US"/>
            </a:br>
            <a:r>
              <a:rPr lang="en-US" altLang="en-US"/>
              <a:t>Gội nhuần </a:t>
            </a:r>
            <a:br>
              <a:rPr lang="en-US" altLang="en-US"/>
            </a:br>
            <a:r>
              <a:rPr lang="en-US" altLang="en-US"/>
              <a:t>hạnh phước </a:t>
            </a:r>
            <a:br>
              <a:rPr lang="en-US" altLang="en-US"/>
            </a:br>
            <a:r>
              <a:rPr lang="en-US" altLang="en-US"/>
              <a:t>muôn thu.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9EFC067-2202-44B9-BC44-4F9691F8CE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Chỉ tin nơi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duy nhờ cậy Ngài, đừng bê trễ rày mai;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A5B8827-A00D-43A7-9268-5573A809CD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chắc cứu anh, anh đừng ngại rày, Ngài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anh ngay.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B9266D1-74BC-4D30-BAD5-ED66EAB00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9" y="4357688"/>
            <a:ext cx="8899525" cy="144621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Thánh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162</a:t>
            </a:r>
          </a:p>
          <a:p>
            <a:pPr algn="ctr" eaLnBrk="1" hangingPunct="1">
              <a:defRPr/>
            </a:pPr>
            <a:r>
              <a:rPr lang="vi-VN" sz="6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Chỉ Tin Nơi Ngài</a:t>
            </a:r>
            <a:endParaRPr lang="en-US" sz="6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750E5-5717-4BA8-BC63-6A3EB848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EAE4421-1603-4028-A9F8-173699686A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Nguyền cùng </a:t>
            </a:r>
            <a:br>
              <a:rPr lang="en-US" altLang="en-US"/>
            </a:br>
            <a:r>
              <a:rPr lang="en-US" altLang="en-US"/>
              <a:t>gia nhập Hội Thánh khiết cao, đồng tiến đến chốn lạc giao,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DFC90D-CA31-4435-9C85-8CF9741F50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Chung sống cảnh thú vui nơi thiên đàng. Đời đời được phước vẻ vang.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5297626-B27C-47D8-87B8-38EC8EDE56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Chỉ tin nơi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duy nhờ cậy Ngài, đừng bê trễ rày mai;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E15D12D-3F47-415F-AD7A-0D2281DD81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chắc cứu anh, anh đừng ngại rày, Ngài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anh ngay.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63DA15F3-F9A6-4A72-AE99-B41A6984F3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Người tội nên vội quay bước bữa nay, chạy đến với Jêsus ngay.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619349C-DEAD-4556-8630-DF5DBAA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Tin quyết Chúa đã thay anh lâm hình, lòng liền được Chúa tái sinh.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9C15D12-BE23-4477-9DDB-B957203397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Chỉ tin nơi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duy nhờ cậy Ngài, đừng bê trễ rày mai;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1F2D20A-52F7-4A35-A2B9-F4C9AA7512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chắc cứu anh,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anh đừng ngại rày,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vui cứu anh ngay.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D6B8BA7-51C2-4BCE-96A1-BCC6CA06A6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Ngài đành </a:t>
            </a:r>
            <a:br>
              <a:rPr lang="en-US" altLang="en-US"/>
            </a:br>
            <a:r>
              <a:rPr lang="en-US" altLang="en-US"/>
              <a:t>dâng mình tuôn huyết báu ra, </a:t>
            </a:r>
            <a:br>
              <a:rPr lang="en-US" altLang="en-US"/>
            </a:br>
            <a:r>
              <a:rPr lang="en-US" altLang="en-US"/>
              <a:t>diệu pháp </a:t>
            </a:r>
            <a:br>
              <a:rPr lang="en-US" altLang="en-US"/>
            </a:br>
            <a:r>
              <a:rPr lang="en-US" altLang="en-US"/>
              <a:t>cứu rỗi hồn ta.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13812F6-67A2-4AA9-9BDD-62D2685A03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Kia suối huyết báu mau mau gieo mình, Lòng sạch </a:t>
            </a:r>
            <a:br>
              <a:rPr lang="en-US" altLang="en-US"/>
            </a:br>
            <a:r>
              <a:rPr lang="en-US" altLang="en-US"/>
              <a:t>như tuyết tinh anh.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F776381-CDBB-403E-A9AD-79D554FFEE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Chỉ tin nơi Ngài,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duy nhờ cậy Ngài, đừng bê trễ rày mai;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D61A697-0F90-4BF2-A050-4D25B53DE6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chắc cứu anh, anh đừng ngại rày, Ngài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anh ngay.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4033</TotalTime>
  <Words>153</Words>
  <Application>Microsoft Office PowerPoint</Application>
  <PresentationFormat>Widescreen</PresentationFormat>
  <Paragraphs>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Presentation1</vt:lpstr>
      <vt:lpstr>Thánh Ca 162 CHỈ TIN NƠI NGÀI</vt:lpstr>
      <vt:lpstr>1. Người tội nên vội quay bước bữa nay, chạy đến với Jêsus ngay. </vt:lpstr>
      <vt:lpstr>Tin quyết Chúa đã thay anh lâm hình, lòng liền được Chúa tái sinh.</vt:lpstr>
      <vt:lpstr>Chỉ tin nơi Ngài,  duy nhờ cậy Ngài, đừng bê trễ rày mai; </vt:lpstr>
      <vt:lpstr>Chúa chắc cứu anh,  anh đừng ngại rày,  Ngài vui cứu anh ngay.</vt:lpstr>
      <vt:lpstr>2. Ngài đành  dâng mình tuôn huyết báu ra,  diệu pháp  cứu rỗi hồn ta. </vt:lpstr>
      <vt:lpstr>Kia suối huyết báu mau mau gieo mình, Lòng sạch  như tuyết tinh anh. </vt:lpstr>
      <vt:lpstr>Chỉ tin nơi Ngài,  duy nhờ cậy Ngài, đừng bê trễ rày mai; </vt:lpstr>
      <vt:lpstr>Chúa chắc cứu anh, anh đừng ngại rày, Ngài vui  cứu anh ngay. </vt:lpstr>
      <vt:lpstr>3. Ngài là lẽ thật,  sự sống, lối đi,  dìu dắt đến  chốn trường hi; </vt:lpstr>
      <vt:lpstr>Nên hãy kíp đến  tin danh Jêsus,  Gội nhuần  hạnh phước  muôn thu. </vt:lpstr>
      <vt:lpstr>Chỉ tin nơi Ngài,  duy nhờ cậy Ngài, đừng bê trễ rày mai; </vt:lpstr>
      <vt:lpstr>Chúa chắc cứu anh, anh đừng ngại rày, Ngài vui  cứu anh ngay. </vt:lpstr>
      <vt:lpstr>PowerPoint Presentation</vt:lpstr>
      <vt:lpstr>4. Nguyền cùng  gia nhập Hội Thánh khiết cao, đồng tiến đến chốn lạc giao,</vt:lpstr>
      <vt:lpstr> Chung sống cảnh thú vui nơi thiên đàng. Đời đời được phước vẻ vang.</vt:lpstr>
      <vt:lpstr>Chỉ tin nơi Ngài,  duy nhờ cậy Ngài, đừng bê trễ rày mai; </vt:lpstr>
      <vt:lpstr>Chúa chắc cứu anh, anh đừng ngại rày, Ngài vui  cứu anh ngay.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179</cp:revision>
  <dcterms:created xsi:type="dcterms:W3CDTF">2010-05-25T06:43:56Z</dcterms:created>
  <dcterms:modified xsi:type="dcterms:W3CDTF">2018-10-30T12:54:00Z</dcterms:modified>
</cp:coreProperties>
</file>