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283" r:id="rId3"/>
    <p:sldId id="351" r:id="rId4"/>
    <p:sldId id="352" r:id="rId5"/>
    <p:sldId id="353" r:id="rId6"/>
    <p:sldId id="355" r:id="rId7"/>
    <p:sldId id="3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12C96F-663E-4D4F-8E0B-9C71661C2B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D42AD-A048-45F5-8BB0-AF4A218EA5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F84341-CB27-4E58-90C2-4B352C04DC1A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E048B56-B61B-4EBC-9DDB-2649CFEEC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8C1A11-2A67-41F1-8EBD-3C2F8D9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58BA-7F91-4E15-8A11-FC633B8B63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A1B7-6C9E-4A7F-A29A-8CA6B4A03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3BF61D-6B8A-47D2-AB60-E7BA0615E81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78220FE-4DE2-4B9E-87BC-569E1A3DA5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836108B-8958-4336-88D4-3F07AFAA35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7EE5F67-92E9-47C3-AEE8-93DB33035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5E5F28-C8F0-4868-B1BD-778E7E4A2C9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5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776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57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5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7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2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0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7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5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A0908-BF2C-401E-9482-5EDC4D5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163</a:t>
            </a:r>
            <a:br>
              <a:rPr lang="vi-VN"/>
            </a:br>
            <a:r>
              <a:rPr lang="vi-VN"/>
              <a:t>JÊSUS ĐANG ĐỨNG KHUYÊN LƠN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E31F435-FE45-4E76-9EBC-B895C555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5925"/>
            <a:ext cx="11488488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đương đứng khuyên lơn tôi hoài, An tâm chớ nhọc lo. </a:t>
            </a:r>
            <a:r>
              <a:rPr lang="vi-VN" altLang="en-US"/>
              <a:t>Lòng nguyền quyết vâng tiếng ấy, mong Ngài ban ơn cho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8EBABD-430B-4841-921D-1DF0CAF3E9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tạo tôi thuở xưa cách ly kỳ, Vinh danh Chúa dường bao. Hình hài vốn của Chúa, dám giữ gì về tôi sao?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B8BBDB-0FDA-4708-9C0C-2866DD3F01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Thật lòng tôi những mệt mỏi lo hoài, Mang bao xích xiềng nay. Dầu vùng vẫy chiến đấu bao nhiêu ngày, được gì đây.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04E655-858C-4ADE-9F93-164E6BB6C0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Lạy Ngài tôi quyết vui vâng phục rày, Thần đầy ý từ nhân. </a:t>
            </a:r>
            <a:r>
              <a:rPr lang="vi-VN" altLang="en-US"/>
              <a:t>Nguyền được Chúa nắn đúc, khiến tâm nầy đầy thiên ân.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B60C22A-E58C-4811-9011-273CBCC8CF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Cầu Ngài đưa dẫn tôi trên thiên trình, Duy vâng ý nguyện Cha. Nguyền lời nói, cử chỉ, thảy vui tình Giê-hô-va.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6C1E3E7-0DA4-4791-AA02-5FDBD8521D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Mừng nào hơn lúc tôi qui phục toàn, Không toan giữ phần riêng. Đầu phục Chúa tôi cảm thấy rõ ràng đầy bình yên.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4028</TotalTime>
  <Words>180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163 JÊSUS ĐANG ĐỨNG KHUYÊN LƠN</vt:lpstr>
      <vt:lpstr>1. Jêsus đương đứng khuyên lơn tôi hoài, An tâm chớ nhọc lo. Lòng nguyền quyết vâng tiếng ấy, mong Ngài ban ơn cho</vt:lpstr>
      <vt:lpstr>2. Ngài tạo tôi thuở xưa cách ly kỳ, Vinh danh Chúa dường bao. Hình hài vốn của Chúa, dám giữ gì về tôi sao?</vt:lpstr>
      <vt:lpstr>3. Thật lòng tôi những mệt mỏi lo hoài, Mang bao xích xiềng nay. Dầu vùng vẫy chiến đấu bao nhiêu ngày, được gì đây.</vt:lpstr>
      <vt:lpstr>4. Lạy Ngài tôi quyết vui vâng phục rày, Thần đầy ý từ nhân. Nguyền được Chúa nắn đúc, khiến tâm nầy đầy thiên ân. </vt:lpstr>
      <vt:lpstr>5. Cầu Ngài đưa dẫn tôi trên thiên trình, Duy vâng ý nguyện Cha. Nguyền lời nói, cử chỉ, thảy vui tình Giê-hô-va.</vt:lpstr>
      <vt:lpstr>6. Mừng nào hơn lúc tôi qui phục toàn, Không toan giữ phần riêng. Đầu phục Chúa tôi cảm thấy rõ ràng đầy bình yên.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179</cp:revision>
  <dcterms:created xsi:type="dcterms:W3CDTF">2010-05-25T06:43:56Z</dcterms:created>
  <dcterms:modified xsi:type="dcterms:W3CDTF">2018-10-30T12:57:44Z</dcterms:modified>
</cp:coreProperties>
</file>