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9" r:id="rId9"/>
    <p:sldId id="360" r:id="rId10"/>
    <p:sldId id="355" r:id="rId11"/>
    <p:sldId id="356" r:id="rId12"/>
    <p:sldId id="361" r:id="rId13"/>
    <p:sldId id="3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4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3CC2C-2316-4B24-B70F-04D506D263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C6D0F-CC02-406D-BC1A-E3919446A81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6344AD3-9B29-4F12-9D7C-5EAA91B76A94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BA7E78F-4CD8-44CC-8B7D-A8F4E98AED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3FB725C-E56E-46AE-9839-0CDC42890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9A80-B71A-44A4-A5DF-4F21FB1A4D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9C66D-1566-40C6-88FC-B7C31F5FE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FDFADB-444F-402E-A76F-063BCB08C7D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128205CF-8B0B-4752-BE95-E75E9330C8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1ED70280-92FF-43A9-AA67-053851C015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943D7AF-8846-4C5B-9DB6-EBA9C789A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629609-5BD1-43B4-86F9-FCA4C0871DD1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7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8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279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6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0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0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5747D0-C195-442E-9C7F-ABB72DD8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164</a:t>
            </a:r>
            <a:br>
              <a:rPr lang="vi-VN"/>
            </a:br>
            <a:r>
              <a:rPr lang="vi-VN"/>
              <a:t>ĐỜI NGƯỜI NGẮN NGỦI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0CED3CA-F705-498F-A930-044E596D1C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Thì giờ thấm thoát chẳng khác thoi đưa,</a:t>
            </a:r>
            <a:br>
              <a:rPr lang="en-US" altLang="en-US"/>
            </a:br>
            <a:r>
              <a:rPr lang="en-US" altLang="en-US"/>
              <a:t>sao anh còn hẹn mai,</a:t>
            </a:r>
            <a:br>
              <a:rPr lang="en-US" altLang="en-US"/>
            </a:br>
            <a:r>
              <a:rPr lang="en-US" altLang="en-US"/>
              <a:t>hẹn trưa?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BCC24B9-9F76-459A-81CB-B0B8727FB1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Kìa lời Chúa phán anh chớ tự lừa, </a:t>
            </a:r>
            <a:br>
              <a:rPr lang="en-US" altLang="en-US"/>
            </a:br>
            <a:r>
              <a:rPr lang="en-US" altLang="en-US"/>
              <a:t>quay đầu ăn năn </a:t>
            </a:r>
            <a:br>
              <a:rPr lang="en-US" altLang="en-US"/>
            </a:br>
            <a:r>
              <a:rPr lang="en-US" altLang="en-US"/>
              <a:t>giờ nầy chưa?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16D2616-B737-4FF1-A0E7-D64C74B9D3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Lòng Chúa chí nhân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Ngài đã phó thân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nơi thập tự kia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chúng dân;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85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51A9AD5-C074-433F-A707-1785DAA4CDF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Nầy giờ cứu rỗi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xin chớ ngại ngần,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khuyên bạn giờ đây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nhận hồng ân.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1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914F9C4D-A961-4354-87BE-73F8836461F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Đời người ngắn ngủi ví thể hoa rơi, ham chi lợi quyền như bèo trôi.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B0DB4EE-3DFC-4930-9007-0F0C4B349B2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Chừng giờ nhắm mắt, tay phủi sạch rồi; thân, hồn trầm luân địa ngục thôi.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E634D67-F82A-483C-97C4-24A07AF020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Lòng Chúa chí nhân Ngài đã phó thân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nơi thập tự kia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chúng dân;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149BC0A-9521-4D43-8DE6-75AF7A34CE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Nầy giờ cứu rỗi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xin chớ ngại ngần,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khuyên bạn giờ đây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nhận hồng ân.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FC3D2F3-E738-49A4-B1D5-58760F3543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Mạng vàng chính Chúa đã phó thay anh, sao anh còn miệt mài lợi danh?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CC34A8A-7DFD-406F-AB05-57A433A6495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Đời nầy sắp hết, Chúa đến thình lình, mong rằng anh, tôi được phùng nghinh.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16D2616-B737-4FF1-A0E7-D64C74B9D3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Lòng Chúa chí nhân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Ngài đã phó thân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nơi thập tự kia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cứu chúng dân;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51A9AD5-C074-433F-A707-1785DAA4CDF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Nầy giờ cứu rỗi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xin chớ ngại ngần,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khuyên bạn giờ đây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nhận hồng ân.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4027</TotalTime>
  <Words>128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164 ĐỜI NGƯỜI NGẮN NGỦI</vt:lpstr>
      <vt:lpstr>1. Đời người ngắn ngủi ví thể hoa rơi, ham chi lợi quyền như bèo trôi. </vt:lpstr>
      <vt:lpstr>Chừng giờ nhắm mắt, tay phủi sạch rồi; thân, hồn trầm luân địa ngục thôi.</vt:lpstr>
      <vt:lpstr>Lòng Chúa chí nhân Ngài đã phó thân  nơi thập tự kia  cứu chúng dân; </vt:lpstr>
      <vt:lpstr>Nầy giờ cứu rỗi  xin chớ ngại ngần, khuyên bạn giờ đây nhận hồng ân.</vt:lpstr>
      <vt:lpstr>2. Mạng vàng chính Chúa đã phó thay anh, sao anh còn miệt mài lợi danh? </vt:lpstr>
      <vt:lpstr>Đời nầy sắp hết, Chúa đến thình lình, mong rằng anh, tôi được phùng nghinh.</vt:lpstr>
      <vt:lpstr>Lòng Chúa chí nhân Ngài đã phó thân  nơi thập tự kia  cứu chúng dân; </vt:lpstr>
      <vt:lpstr>Nầy giờ cứu rỗi  xin chớ ngại ngần, khuyên bạn giờ đây nhận hồng ân.</vt:lpstr>
      <vt:lpstr>3. Thì giờ thấm thoát chẳng khác thoi đưa, sao anh còn hẹn mai, hẹn trưa? </vt:lpstr>
      <vt:lpstr>Kìa lời Chúa phán anh chớ tự lừa,  quay đầu ăn năn  giờ nầy chưa?</vt:lpstr>
      <vt:lpstr>Lòng Chúa chí nhân Ngài đã phó thân  nơi thập tự kia  cứu chúng dân; </vt:lpstr>
      <vt:lpstr>Nầy giờ cứu rỗi  xin chớ ngại ngần, khuyên bạn giờ đây nhận hồng ân.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180</cp:revision>
  <dcterms:created xsi:type="dcterms:W3CDTF">2010-05-25T06:43:56Z</dcterms:created>
  <dcterms:modified xsi:type="dcterms:W3CDTF">2018-10-30T12:58:49Z</dcterms:modified>
</cp:coreProperties>
</file>