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363" r:id="rId2"/>
    <p:sldId id="283" r:id="rId3"/>
    <p:sldId id="350" r:id="rId4"/>
    <p:sldId id="351" r:id="rId5"/>
    <p:sldId id="352" r:id="rId6"/>
    <p:sldId id="353" r:id="rId7"/>
    <p:sldId id="354" r:id="rId8"/>
    <p:sldId id="364" r:id="rId9"/>
    <p:sldId id="365" r:id="rId10"/>
    <p:sldId id="355" r:id="rId11"/>
    <p:sldId id="356" r:id="rId12"/>
    <p:sldId id="366" r:id="rId13"/>
    <p:sldId id="3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03" d="100"/>
          <a:sy n="103" d="100"/>
        </p:scale>
        <p:origin x="49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6B6470-3550-4848-A2A5-4C18B55ACBDF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A5F655-D0C9-4813-A5E6-33329A8C9D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15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5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02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7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5EE247-0706-4052-AEB7-9CBE661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165</a:t>
            </a:r>
            <a:br>
              <a:rPr lang="en-US" dirty="0"/>
            </a:br>
            <a:r>
              <a:rPr lang="en-US" dirty="0"/>
              <a:t>MAU ĐẾN THEO JÊSUS</a:t>
            </a:r>
          </a:p>
        </p:txBody>
      </p:sp>
    </p:spTree>
    <p:extLst>
      <p:ext uri="{BB962C8B-B14F-4D97-AF65-F5344CB8AC3E}">
        <p14:creationId xmlns:p14="http://schemas.microsoft.com/office/powerpoint/2010/main" val="67057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Nên nhớ luôn rằng Ngài đang ở với mình, mạng lịnh Chân Chúa chúng ta vui tuân hành;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 khá nghe lời Ngài văng vẳng đang còn: “Nầy, lại đây mau, các con!”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đã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ta nhóm hớn hở tôn vinh Danh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4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trở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Mau đến theo Jêsus sao trễ nải hoài, kìa lời Kinh Thánh Chúa luôn luôn khuyên nài;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 ta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hôm</a:t>
            </a:r>
            <a:r>
              <a:rPr lang="en-US" altLang="en-US" dirty="0"/>
              <a:t> nay, </a:t>
            </a:r>
            <a:br>
              <a:rPr lang="en-US" altLang="en-US" dirty="0"/>
            </a:b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“Con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!”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đã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ta nhóm hớn hở tôn vinh Danh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trở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Xưa Chúa ta truyền “Đừng ngăn trở nhi đồng” vậy mọi người nên khá reo vui một lòng;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US" altLang="en-US"/>
              <a:t>Tin Chúa nay là phần ơn phước lâu dài, đừng còn hẹn nay hứa mai.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đã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ta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ta nhóm hớn hở tôn vinh Danh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4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trở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38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4027</TotalTime>
  <Words>157</Words>
  <Application>Microsoft Office PowerPoint</Application>
  <PresentationFormat>On-screen Show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165 MAU ĐẾN THEO JÊSUS</vt:lpstr>
      <vt:lpstr>1. Mau đến theo Jêsus sao trễ nải hoài, kìa lời Kinh Thánh Chúa luôn luôn khuyên nài; </vt:lpstr>
      <vt:lpstr>Jêsus đang chờ đợi  ta chính hôm nay,  dịu dàng gọi  “Con đến đây!”</vt:lpstr>
      <vt:lpstr>Jêsus đã  cứu chúng ta  vui mừng thay!  Nay ta nhóm hớn hở tôn vinh Danh Ngài. </vt:lpstr>
      <vt:lpstr>Khi Chúa trở lại cùng nhau nhóm quanh Ngài, cùng Jêsus  sung sướng hoài.</vt:lpstr>
      <vt:lpstr>2. Xưa Chúa ta truyền “Đừng ngăn trở nhi đồng” vậy mọi người nên khá reo vui một lòng; </vt:lpstr>
      <vt:lpstr>Tin Chúa nay là phần ơn phước lâu dài, đừng còn hẹn nay hứa mai.</vt:lpstr>
      <vt:lpstr>Jêsus đã  cứu chúng ta  vui mừng thay!  Nay ta nhóm hớn hở tôn vinh Danh Ngài. </vt:lpstr>
      <vt:lpstr>Khi Chúa trở lại cùng nhau nhóm quanh Ngài, cùng Jêsus  sung sướng hoài.</vt:lpstr>
      <vt:lpstr>3. Nên nhớ luôn rằng Ngài đang ở với mình, mạng lịnh Chân Chúa chúng ta vui tuân hành; </vt:lpstr>
      <vt:lpstr>Ta khá nghe lời Ngài văng vẳng đang còn: “Nầy, lại đây mau, các con!”</vt:lpstr>
      <vt:lpstr>Jêsus đã  cứu chúng ta  vui mừng thay!  Nay ta nhóm hớn hở tôn vinh Danh Ngài. </vt:lpstr>
      <vt:lpstr>Khi Chúa trở lại cùng nhau nhóm quanh Ngài, cùng Jêsus  sung sướng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183</cp:revision>
  <dcterms:created xsi:type="dcterms:W3CDTF">2010-05-25T06:43:56Z</dcterms:created>
  <dcterms:modified xsi:type="dcterms:W3CDTF">2018-10-26T07:04:02Z</dcterms:modified>
</cp:coreProperties>
</file>