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43234-2643-4DA8-BEA6-CB34124CC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21102-B645-40D6-9AAD-05679F4C00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BC7CBC-B97B-4FCE-BB8B-C9BFBC3699D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2FB23E-1822-43ED-9219-191461DFC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DFBDC3-0E0E-4FEF-9C10-FEDB8AABA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A31E3-254C-43DD-8F2B-8D3E9CC93C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B8D9-AF9A-4258-8C4D-0F15DE9CF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21DA49-A771-4B7B-8C98-B7FDFA9A6E4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F6AC68D5-2A63-4421-8B69-F71EEFB237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B6ABE89C-8A3C-48B0-A570-4777C92CB9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4F146BE-D1EB-40CD-B28C-994F7A2AF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9B4521-91C6-47C2-B3CC-9304673C5D7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82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335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5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8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8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44500-01E6-4D7C-9493-3FBDBC72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166</a:t>
            </a:r>
            <a:br>
              <a:rPr lang="en-US"/>
            </a:br>
            <a:r>
              <a:rPr lang="en-US"/>
              <a:t>VỀ GẤP LÊN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0F2AE8D-5A3C-43F9-B242-2F2E6334D7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Lúc anh nghe Chúa gọi cách chân thành, </a:t>
            </a:r>
            <a:br>
              <a:rPr lang="en-US" altLang="en-US"/>
            </a:br>
            <a:r>
              <a:rPr lang="en-US" altLang="en-US"/>
              <a:t>chạy mau đến! Chúng tôi đang khấn nguyện thế cho anh, về gấp lên!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6535985-2A76-4806-81AD-339B8F57CD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Chính anh nên nhận Chúa ngay hôm nay, chạy mau đến! Chính ngay cơ hội biết Jêsus đây, </a:t>
            </a:r>
            <a:br>
              <a:rPr lang="en-US" altLang="en-US"/>
            </a:br>
            <a:r>
              <a:rPr lang="en-US" altLang="en-US"/>
              <a:t>về gấp lên!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95310E1-033D-4A24-B082-E7422D51BB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Kiếp trần anh gánh nặng phải không nào, chạy mau đến! Hãy trao cho Chúa mọi nỗi gian lao, </a:t>
            </a:r>
            <a:br>
              <a:rPr lang="en-US" altLang="en-US"/>
            </a:br>
            <a:r>
              <a:rPr lang="en-US" altLang="en-US"/>
              <a:t>về gấp lên!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4487BCF-E736-4B73-841E-04BFE3FE87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Jêsus không lừa dối anh bao giờ, chạy mau đến! </a:t>
            </a:r>
            <a:br>
              <a:rPr lang="en-US" altLang="en-US"/>
            </a:br>
            <a:r>
              <a:rPr lang="en-US" altLang="en-US"/>
              <a:t>Chúa cứu anh ngay, chớ nên bơ thờ, về gấp lên!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2431559-3D63-4B4E-A5FF-204A065DBD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Anh nên nghe Đấng từ ái khuyên nài, chạy mau đến! Nên mau mau đến nhận phước nơi Ngài,</a:t>
            </a:r>
            <a:br>
              <a:rPr lang="en-US" altLang="en-US"/>
            </a:br>
            <a:r>
              <a:rPr lang="en-US" altLang="en-US"/>
              <a:t>về gấp lên!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59D248B-8E49-4AC1-87F3-1340B024FE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Lúc anh nghe Ngài nhủ khuyên êm đềm, chạy mau đến! Lúc chúng tôi cầu thế anh trọn niềm, về gấp lên!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4039</TotalTime>
  <Words>122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166 VỀ GẤP LÊN</vt:lpstr>
      <vt:lpstr>1. Lúc anh nghe Chúa gọi cách chân thành,  chạy mau đến! Chúng tôi đang khấn nguyện thế cho anh, về gấp lên! </vt:lpstr>
      <vt:lpstr>Chính anh nên nhận Chúa ngay hôm nay, chạy mau đến! Chính ngay cơ hội biết Jêsus đây,  về gấp lên!</vt:lpstr>
      <vt:lpstr>2. Kiếp trần anh gánh nặng phải không nào, chạy mau đến! Hãy trao cho Chúa mọi nỗi gian lao,  về gấp lên! </vt:lpstr>
      <vt:lpstr>Jêsus không lừa dối anh bao giờ, chạy mau đến!  Chúa cứu anh ngay, chớ nên bơ thờ, về gấp lên!</vt:lpstr>
      <vt:lpstr>3. Anh nên nghe Đấng từ ái khuyên nài, chạy mau đến! Nên mau mau đến nhận phước nơi Ngài, về gấp lên! </vt:lpstr>
      <vt:lpstr>Lúc anh nghe Ngài nhủ khuyên êm đềm, chạy mau đến! Lúc chúng tôi cầu thế anh trọn niềm, về gấp lên!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182</cp:revision>
  <dcterms:created xsi:type="dcterms:W3CDTF">2010-05-25T06:43:56Z</dcterms:created>
  <dcterms:modified xsi:type="dcterms:W3CDTF">2018-10-30T12:59:39Z</dcterms:modified>
</cp:coreProperties>
</file>