
<file path=[Content_Types].xml><?xml version="1.0" encoding="utf-8"?>
<Types xmlns="http://schemas.openxmlformats.org/package/2006/content-types">
  <Default ContentType="image/jpeg" Extension="jpeg"/>
  <Default ContentType="image/jpeg" Extension="jp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1"/>
  </p:notesMasterIdLst>
  <p:sldIdLst>
    <p:sldId id="349" r:id="rId2"/>
    <p:sldId id="283" r:id="rId3"/>
    <p:sldId id="350" r:id="rId4"/>
    <p:sldId id="351" r:id="rId5"/>
    <p:sldId id="352" r:id="rId6"/>
    <p:sldId id="353" r:id="rId7"/>
    <p:sldId id="354" r:id="rId8"/>
    <p:sldId id="355" r:id="rId9"/>
    <p:sldId id="35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615" autoAdjust="0"/>
    <p:restoredTop sz="86387" autoAdjust="0"/>
  </p:normalViewPr>
  <p:slideViewPr>
    <p:cSldViewPr snapToGrid="0">
      <p:cViewPr varScale="1">
        <p:scale>
          <a:sx n="99" d="100"/>
          <a:sy n="99" d="100"/>
        </p:scale>
        <p:origin x="192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15" Type="http://schemas.openxmlformats.org/officeDocument/2006/relationships/tableStyles" Target="tableStyles.xml"/><Relationship Id="rId9" Type="http://schemas.openxmlformats.org/officeDocument/2006/relationships/slide" Target="slides/slide8.xml"/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" Type="http://schemas.openxmlformats.org/officeDocument/2006/relationships/slide" Target="slides/slide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4" Type="http://schemas.openxmlformats.org/officeDocument/2006/relationships/theme" Target="theme/theme1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52AFA63-4528-41E3-B841-8E334B5D51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7B71BF-579D-44B4-AF65-DB17EB0CF529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E71F28CE-7157-4D91-BB49-D9C888105A5A}" type="datetimeFigureOut">
              <a:rPr lang="ru-RU"/>
              <a:pPr>
                <a:defRPr/>
              </a:pPr>
              <a:t>30.10.2018</a:t>
            </a:fld>
            <a:endParaRPr lang="ru-RU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1E2ECC61-9F05-4847-8A84-6CCE3F4AE9C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F81ED24B-3995-4865-8C74-BBC35CEADB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ru-RU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ED35AD-8558-462C-A8B0-D63CBD67E5C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D9B8B5-CD8E-4EFA-B937-A8826C35592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C5E47B1-3119-4739-97E7-3D25219D2292}" type="slidenum">
              <a:rPr lang="ru-RU" altLang="en-US"/>
              <a:pPr/>
              <a:t>‹#›</a:t>
            </a:fld>
            <a:endParaRPr lang="ru-R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>
            <a:extLst>
              <a:ext uri="{FF2B5EF4-FFF2-40B4-BE49-F238E27FC236}">
                <a16:creationId xmlns:a16="http://schemas.microsoft.com/office/drawing/2014/main" id="{BDC4210D-8D22-4CBF-BCF9-C04AFA60DED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Notes Placeholder 2">
            <a:extLst>
              <a:ext uri="{FF2B5EF4-FFF2-40B4-BE49-F238E27FC236}">
                <a16:creationId xmlns:a16="http://schemas.microsoft.com/office/drawing/2014/main" id="{9822AC57-5DAE-4017-B600-73A59DDFC07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en-US" dirty="0"/>
          </a:p>
        </p:txBody>
      </p:sp>
      <p:sp>
        <p:nvSpPr>
          <p:cNvPr id="13316" name="Slide Number Placeholder 3">
            <a:extLst>
              <a:ext uri="{FF2B5EF4-FFF2-40B4-BE49-F238E27FC236}">
                <a16:creationId xmlns:a16="http://schemas.microsoft.com/office/drawing/2014/main" id="{1DE5E1F3-D2CB-4C7A-BD8F-024B834953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94CECF6-EFE2-4DBB-BA7C-0B3A32432D84}" type="slidenum">
              <a:rPr lang="ru-RU" altLang="en-US"/>
              <a:pPr eaLnBrk="1" hangingPunct="1"/>
              <a:t>1</a:t>
            </a:fld>
            <a:endParaRPr lang="ru-RU" altLang="en-US"/>
          </a:p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728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959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997839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267" y="177800"/>
            <a:ext cx="11802532" cy="6502400"/>
          </a:xfrm>
          <a:prstGeom prst="rect">
            <a:avLst/>
          </a:prstGeom>
        </p:spPr>
        <p:txBody>
          <a:bodyPr/>
          <a:lstStyle>
            <a:lvl1pPr algn="ctr">
              <a:defRPr sz="66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67675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306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397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281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978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998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541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066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687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350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4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14B06-65A1-4DA4-8251-46D9F581D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Thánh Ca 167</a:t>
            </a:r>
            <a:br>
              <a:rPr lang="en-US"/>
            </a:br>
            <a:r>
              <a:rPr lang="en-US"/>
              <a:t>NGHINH KHÁCH VÔ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2">
            <a:extLst>
              <a:ext uri="{FF2B5EF4-FFF2-40B4-BE49-F238E27FC236}">
                <a16:creationId xmlns:a16="http://schemas.microsoft.com/office/drawing/2014/main" id="{62AC17EC-3583-4A38-8425-F04B43C04F7B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1. Dựa tiền môn </a:t>
            </a:r>
            <a:br>
              <a:rPr lang="en-US" altLang="en-US"/>
            </a:br>
            <a:r>
              <a:rPr lang="en-US" altLang="en-US"/>
              <a:t>Viễn Khách đang chờ, Nghinh Khách vô. Ngài đợi đây mất bao thì giờ, </a:t>
            </a:r>
            <a:br>
              <a:rPr lang="en-US" altLang="en-US"/>
            </a:br>
            <a:r>
              <a:rPr lang="en-US" altLang="en-US"/>
              <a:t>Mời ngự vô. </a:t>
            </a:r>
            <a:endParaRPr lang="ru-RU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45B38177-4231-44DA-82EA-C1FDBBADB8B0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Mời kịp khi Chúa chưa xa rời. Mời liền vô Khách là Con Thánh, Jêsus Christ từ nơi ngôi trời, </a:t>
            </a:r>
            <a:br>
              <a:rPr lang="en-US" altLang="en-US"/>
            </a:br>
            <a:r>
              <a:rPr lang="en-US" altLang="en-US"/>
              <a:t>Mời Ngài vô.</a:t>
            </a:r>
            <a:endParaRPr lang="ru-RU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3EC1DB4A-17E6-44DA-90AE-D5531CF7F7B1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2. Kìa anh nghe Khách đang trông chờ, Nghinh Khách vô. Đừng thờ ơ Khách đi không ngờ,</a:t>
            </a:r>
            <a:br>
              <a:rPr lang="en-US" altLang="en-US"/>
            </a:br>
            <a:r>
              <a:rPr lang="en-US" altLang="en-US"/>
              <a:t>Mời Ngài vô.</a:t>
            </a:r>
            <a:endParaRPr lang="ru-RU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A099F2F8-B824-45FD-8AC4-D8951E06682F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 Ngài là Bạn thiết </a:t>
            </a:r>
            <a:br>
              <a:rPr lang="en-US" altLang="en-US"/>
            </a:br>
            <a:r>
              <a:rPr lang="en-US" altLang="en-US"/>
              <a:t>anh nên mời, Phù hộ anh trong hồi tăm tối, Cứ giữ anh tận chung không rời, Mời Ngài vô.</a:t>
            </a:r>
            <a:endParaRPr lang="ru-RU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A30796B2-8F73-48D2-8C4A-5BC1D78A82DC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3. Lời yêu thương có nghe chăng nầy? Nghinh Khách vô. Giờ nầy anh khá </a:t>
            </a:r>
            <a:br>
              <a:rPr lang="en-US" altLang="en-US"/>
            </a:br>
            <a:r>
              <a:rPr lang="en-US" altLang="en-US"/>
              <a:t>mau chọn Ngài, </a:t>
            </a:r>
            <a:br>
              <a:rPr lang="en-US" altLang="en-US"/>
            </a:br>
            <a:r>
              <a:rPr lang="en-US" altLang="en-US"/>
              <a:t>Mời Ngài vô. </a:t>
            </a:r>
            <a:endParaRPr lang="ru-RU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DA76EC51-80E8-430B-B980-F893DCC04D65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Ngài còn đang mãi trông anh hoài, Phục hưng anh cho lòng khoan khoái, Bởi đó anh thờ tôn danh Ngài, Mời Ngài vô.</a:t>
            </a:r>
            <a:endParaRPr lang="ru-RU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958AB7E2-3606-469B-9533-E0B1B4F84C2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4. Mời vị Thiên Khách mau vô lòng, Nghinh Khách vô. Tiệc Chiên Con có anh dự cùng, Mời Ngài vô. </a:t>
            </a:r>
            <a:endParaRPr lang="ru-RU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F73E52AE-C1D9-452C-AEC3-A90584F5560B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Tội lệ anh Chúa tuyên tha rồi, Hồi biệt ly thế gian tăm tối, Chúa rước anh </a:t>
            </a:r>
            <a:br>
              <a:rPr lang="en-US" altLang="en-US"/>
            </a:br>
            <a:r>
              <a:rPr lang="en-US" altLang="en-US"/>
              <a:t>về ngay trên trời, </a:t>
            </a:r>
            <a:br>
              <a:rPr lang="en-US" altLang="en-US"/>
            </a:br>
            <a:r>
              <a:rPr lang="en-US" altLang="en-US"/>
              <a:t>Mời Ngài vô. </a:t>
            </a:r>
            <a:endParaRPr lang="ru-RU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4042</TotalTime>
  <Words>150</Words>
  <Application>Microsoft Office PowerPoint</Application>
  <PresentationFormat>Widescreen</PresentationFormat>
  <Paragraphs>10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Presentation1</vt:lpstr>
      <vt:lpstr>Thánh Ca 167 NGHINH KHÁCH VÔ</vt:lpstr>
      <vt:lpstr>1. Dựa tiền môn  Viễn Khách đang chờ, Nghinh Khách vô. Ngài đợi đây mất bao thì giờ,  Mời ngự vô. </vt:lpstr>
      <vt:lpstr>Mời kịp khi Chúa chưa xa rời. Mời liền vô Khách là Con Thánh, Jêsus Christ từ nơi ngôi trời,  Mời Ngài vô.</vt:lpstr>
      <vt:lpstr>2. Kìa anh nghe Khách đang trông chờ, Nghinh Khách vô. Đừng thờ ơ Khách đi không ngờ, Mời Ngài vô.</vt:lpstr>
      <vt:lpstr> Ngài là Bạn thiết  anh nên mời, Phù hộ anh trong hồi tăm tối, Cứ giữ anh tận chung không rời, Mời Ngài vô.</vt:lpstr>
      <vt:lpstr>3. Lời yêu thương có nghe chăng nầy? Nghinh Khách vô. Giờ nầy anh khá  mau chọn Ngài,  Mời Ngài vô. </vt:lpstr>
      <vt:lpstr>Ngài còn đang mãi trông anh hoài, Phục hưng anh cho lòng khoan khoái, Bởi đó anh thờ tôn danh Ngài, Mời Ngài vô.</vt:lpstr>
      <vt:lpstr>4. Mời vị Thiên Khách mau vô lòng, Nghinh Khách vô. Tiệc Chiên Con có anh dự cùng, Mời Ngài vô. </vt:lpstr>
      <vt:lpstr>Tội lệ anh Chúa tuyên tha rồi, Hồi biệt ly thế gian tăm tối, Chúa rước anh  về ngay trên trời,  Mời Ngài vô.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 006. THAØNH TAÂM TOÂN VUA THAÙNH</dc:title>
  <dc:creator>Phan Minh Vinh An; DAM</dc:creator>
  <cp:lastModifiedBy>Phan Minh Vinh An</cp:lastModifiedBy>
  <cp:revision>184</cp:revision>
  <dcterms:created xsi:type="dcterms:W3CDTF">2010-05-25T06:43:56Z</dcterms:created>
  <dcterms:modified xsi:type="dcterms:W3CDTF">2018-10-30T13:00:17Z</dcterms:modified>
</cp:coreProperties>
</file>