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349" r:id="rId2"/>
    <p:sldId id="283" r:id="rId3"/>
    <p:sldId id="360" r:id="rId4"/>
    <p:sldId id="350" r:id="rId5"/>
    <p:sldId id="351" r:id="rId6"/>
    <p:sldId id="359" r:id="rId7"/>
    <p:sldId id="361" r:id="rId8"/>
    <p:sldId id="352" r:id="rId9"/>
    <p:sldId id="362" r:id="rId10"/>
    <p:sldId id="353" r:id="rId11"/>
    <p:sldId id="358" r:id="rId12"/>
    <p:sldId id="363" r:id="rId13"/>
    <p:sldId id="354" r:id="rId14"/>
    <p:sldId id="357" r:id="rId15"/>
    <p:sldId id="364" r:id="rId16"/>
    <p:sldId id="355" r:id="rId17"/>
    <p:sldId id="356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E37E3F-B32E-435B-A335-554E8F798F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61C6A-5066-45F2-9F2C-695296A473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23A7AD9-6623-4914-96B8-A4E8AD574F1C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526208-680B-4E54-A470-79550E2D6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1AE534-F09A-4F19-A292-64467B9B3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39E6-9B66-4429-AE48-98874A16C9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AA67-1925-48DD-9E6E-C284302C3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06C44-ADF6-4B8A-A2C3-02ABB9624A5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3822ED5-7EAB-4B08-88D4-554D3B6CC4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26D2C3DC-07A4-4216-A5E8-1207FF4C34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193E2B10-4F87-4829-9588-9D4263731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258BB2-D529-4DBE-A78E-243F071463A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2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2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356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98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8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6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3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86DC23-AAAD-493A-AE29-8E435042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168</a:t>
            </a:r>
            <a:br>
              <a:rPr lang="vi-VN"/>
            </a:br>
            <a:r>
              <a:rPr lang="vi-VN"/>
              <a:t>NAY QUY HƯỚNG</a:t>
            </a:r>
            <a:br>
              <a:rPr lang="en-US"/>
            </a:br>
            <a:r>
              <a:rPr lang="vi-VN"/>
              <a:t>CỐ GIA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0539D3A-477A-499F-80A1-413E554E90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Hồn rất đắng cay, đau khổ tận lòng, 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1F1796A-CF3F-4E04-A46D-1795D259BB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bổ sức thêm, hưng khởi nguyện vọng, Nay quy hướng cố gia 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0C0D10-2FB2-46BE-8246-B5BABDC6694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Hướng cố gia, tôi quay về, Lòng quyết tách đường mê. Lạy Chúa hãy giang tay mẫn từ Ngài.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nay quyết đáo lai.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B242900-CA1C-4B37-9AE0-320D33A80C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Nguyện khẩn, ước mong luôn của lòng nầy, 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91772F-09E9-4AE3-9315-C5EA5F8609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Chúa chết thay tôi,</a:t>
            </a:r>
            <a:br>
              <a:rPr lang="en-US" altLang="en-US"/>
            </a:br>
            <a:r>
              <a:rPr lang="en-US" altLang="en-US"/>
              <a:t>kẻ tội đầy, </a:t>
            </a:r>
            <a:br>
              <a:rPr lang="en-US" altLang="en-US"/>
            </a:br>
            <a:r>
              <a:rPr lang="en-US" altLang="en-US"/>
              <a:t>Nay quy hướng cố gia.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FC544D1-621A-4AF4-8CBE-069ABEC81D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Hướng cố gia, tôi quay về, Lòng quyết tách đường mê. Lạy Chúa hãy giang tay mẫn từ Ngài.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nay quyết đáo lai.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3911E0-987D-4DA1-9619-73C5D26B63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Cần huyết Jêsus thanh tẩy tội trần, 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269FD61-6DF6-411C-B0E9-8BF62AFE16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Nguyền phiếu trắng tôi hơn tuyết bội phần,</a:t>
            </a:r>
            <a:br>
              <a:rPr lang="en-US" altLang="en-US"/>
            </a:br>
            <a:r>
              <a:rPr lang="en-US" altLang="en-US"/>
              <a:t>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6769844-AA2E-4D7A-8AA5-4832FC1EBD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Hướng cố gia, tôi quay về, Lòng quyết tách đường mê. Lạy Chúa hãy giang tay mẫn từ Ngài.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nay quyết đáo lai.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A4575B7D-EB48-4F8A-8A02-0E6E10A06F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Ngày trước cách Cha tôi đã lạc đường,</a:t>
            </a:r>
            <a:br>
              <a:rPr lang="en-US" altLang="en-US"/>
            </a:br>
            <a:r>
              <a:rPr lang="en-US" altLang="en-US"/>
              <a:t>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CF096DA-E05F-4C07-8F40-39B3643D60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Tội lỗi bước xưa </a:t>
            </a:r>
            <a:br>
              <a:rPr lang="en-US" altLang="en-US"/>
            </a:br>
            <a:r>
              <a:rPr lang="en-US" altLang="en-US"/>
              <a:t>tôi trải dặm đường, 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1599295-EEC7-4055-B602-075995A132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Hướng cố gia, tôi quay về, Lòng quyết tách đường mê. Lạy Chúa hãy giang tay mẫn từ Ngài.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nay quyết đáo lai.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98588C6-E77F-42F0-9A31-2C993C3A9D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Từng phí biết bao năm, tháng, ngày, giờ, Nay quy hướng cố gia.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ABAC56-B70D-417F-B10A-10F5080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Tự hối khóc than, </a:t>
            </a:r>
            <a:br>
              <a:rPr lang="en-US" altLang="en-US"/>
            </a:br>
            <a:r>
              <a:rPr lang="en-US" altLang="en-US"/>
              <a:t>đôi mắt mịt mờ, </a:t>
            </a:r>
            <a:br>
              <a:rPr lang="en-US" altLang="en-US"/>
            </a:br>
            <a:r>
              <a:rPr lang="en-US" altLang="en-US"/>
              <a:t>Nay quy hướng </a:t>
            </a:r>
            <a:br>
              <a:rPr lang="en-US" altLang="en-US"/>
            </a:br>
            <a:r>
              <a:rPr lang="en-US" altLang="en-US"/>
              <a:t>cố gia.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B4E59A2-F401-4CBD-8646-258F73865C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Hướng cố gia, tôi quay về, Lòng quyết tách đường mê. Lạy Chúa hãy giang tay mẫn từ Ngài.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nay quyết đáo lai.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53E5D09-9ADC-43FE-94E8-10EA79869B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Mệt ngất bởi tôi đeo đuổi tội hoài, Nay quy hướng cố gia. Cậy ở ái tâm, tin ở lời Ngài, Nay quy hướng cố gia.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57EA841-8975-4490-8563-D369E51C87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Hướng cố gia, tôi quay về, Lòng quyết tách đường mê. Lạy Chúa hãy giang tay mẫn từ Ngài.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Tôi nay quyết đáo lai.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4048</TotalTime>
  <Words>298</Words>
  <Application>Microsoft Office PowerPoint</Application>
  <PresentationFormat>Widescreen</PresentationFormat>
  <Paragraphs>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Presentation1</vt:lpstr>
      <vt:lpstr>Thánh Ca 168 NAY QUY HƯỚNG CỐ GIA</vt:lpstr>
      <vt:lpstr>1. Ngày trước cách Cha tôi đã lạc đường, Nay quy hướng cố gia. </vt:lpstr>
      <vt:lpstr>Tội lỗi bước xưa  tôi trải dặm đường, Nay quy hướng cố gia. </vt:lpstr>
      <vt:lpstr>Hướng cố gia, tôi quay về, Lòng quyết tách đường mê. Lạy Chúa hãy giang tay mẫn từ Ngài.  Tôi nay quyết đáo lai.</vt:lpstr>
      <vt:lpstr>2. Từng phí biết bao năm, tháng, ngày, giờ, Nay quy hướng cố gia. </vt:lpstr>
      <vt:lpstr>Tự hối khóc than,  đôi mắt mịt mờ,  Nay quy hướng  cố gia.</vt:lpstr>
      <vt:lpstr>Hướng cố gia, tôi quay về, Lòng quyết tách đường mê. Lạy Chúa hãy giang tay mẫn từ Ngài.  Tôi nay quyết đáo lai.</vt:lpstr>
      <vt:lpstr>3. Mệt ngất bởi tôi đeo đuổi tội hoài, Nay quy hướng cố gia. Cậy ở ái tâm, tin ở lời Ngài, Nay quy hướng cố gia.</vt:lpstr>
      <vt:lpstr>Hướng cố gia, tôi quay về, Lòng quyết tách đường mê. Lạy Chúa hãy giang tay mẫn từ Ngài.  Tôi nay quyết đáo lai.</vt:lpstr>
      <vt:lpstr>4. Hồn rất đắng cay, đau khổ tận lòng, nay quy hướng cố gia. </vt:lpstr>
      <vt:lpstr>Nguyện bổ sức thêm, hưng khởi nguyện vọng, Nay quy hướng cố gia . </vt:lpstr>
      <vt:lpstr>Hướng cố gia, tôi quay về, Lòng quyết tách đường mê. Lạy Chúa hãy giang tay mẫn từ Ngài.  Tôi nay quyết đáo lai.</vt:lpstr>
      <vt:lpstr>5. Nguyện khẩn, ước mong luôn của lòng nầy, Nay quy hướng cố gia. </vt:lpstr>
      <vt:lpstr>Là Chúa chết thay tôi, kẻ tội đầy,  Nay quy hướng cố gia.</vt:lpstr>
      <vt:lpstr>Hướng cố gia, tôi quay về, Lòng quyết tách đường mê. Lạy Chúa hãy giang tay mẫn từ Ngài.  Tôi nay quyết đáo lai.</vt:lpstr>
      <vt:lpstr>6. Cần huyết Jêsus thanh tẩy tội trần, Nay quy hướng cố gia. </vt:lpstr>
      <vt:lpstr>Nguyền phiếu trắng tôi hơn tuyết bội phần, Nay quy hướng cố gia. </vt:lpstr>
      <vt:lpstr>Hướng cố gia, tôi quay về, Lòng quyết tách đường mê. Lạy Chúa hãy giang tay mẫn từ Ngài.  Tôi nay quyết đáo lai.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184</cp:revision>
  <dcterms:created xsi:type="dcterms:W3CDTF">2010-05-25T06:43:56Z</dcterms:created>
  <dcterms:modified xsi:type="dcterms:W3CDTF">2018-10-30T13:01:50Z</dcterms:modified>
</cp:coreProperties>
</file>