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9"/>
  </p:notesMasterIdLst>
  <p:sldIdLst>
    <p:sldId id="349" r:id="rId2"/>
    <p:sldId id="283" r:id="rId3"/>
    <p:sldId id="350" r:id="rId4"/>
    <p:sldId id="351" r:id="rId5"/>
    <p:sldId id="352" r:id="rId6"/>
    <p:sldId id="353" r:id="rId7"/>
    <p:sldId id="35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2" Type="http://schemas.openxmlformats.org/officeDocument/2006/relationships/theme" Target="theme/theme1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C9A00-98CF-4E65-A806-E6335C933A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0F4544-534C-4F7D-B793-AE603AD5FC5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DE0B630-6B70-4F16-A573-8B39269B8039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E714BEF-226E-4A80-B235-1484EEBDA4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DBFF6DA-EC55-4C8B-BEA4-B3C1672E7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1A91F4-51B2-495B-B9F0-C648A4A41A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5A428-60B0-42B8-AAE4-02418494E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D84D8F8-BF86-4685-B487-73D485EE0B98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74B998F9-27AE-427E-9C37-41859352548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533FBBA1-C2FC-4191-AAEA-8825CE4BEC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00F1BE67-FDA6-47A8-9459-F2F35EAE0B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FB754C7-D0EE-4BA5-8D3D-F4C7AB121FD0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2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21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30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307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67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54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270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893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55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24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392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4FB777-6F16-41E0-84A2-CA721C49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169</a:t>
            </a:r>
            <a:br>
              <a:rPr lang="vi-VN"/>
            </a:br>
            <a:r>
              <a:rPr lang="vi-VN"/>
              <a:t>JÊSUS ĐỨNG</a:t>
            </a:r>
            <a:br>
              <a:rPr lang="en-US"/>
            </a:br>
            <a:r>
              <a:rPr lang="vi-VN"/>
              <a:t>TRƯỚC CỬA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2">
            <a:extLst>
              <a:ext uri="{FF2B5EF4-FFF2-40B4-BE49-F238E27FC236}">
                <a16:creationId xmlns:a16="http://schemas.microsoft.com/office/drawing/2014/main" id="{222D0D98-C69A-4619-8FC8-3CF7D77488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Ôi, Jêsus đứng trước cửa tâm, Xưa nay gài kín âm thầm. Đang mong chờ ta mở cửa xong, cho Ngài bước ngay vô lòng.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AC8159C7-434C-4293-8AEE-8CD276CDEB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Nầy hỡi Cơ Đốc đồ ta nay, Mang hiệu ấy gẫm hổ thay. Chúa gõ cửa lòng chẳng mở ra, khá lâu Ngài chờ chúng ta.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FB9D243-CEDF-4B0D-AC47-357C81659D4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Ôi, Jêsus vẫn </a:t>
            </a:r>
            <a:br>
              <a:rPr lang="en-US" altLang="en-US"/>
            </a:br>
            <a:r>
              <a:rPr lang="en-US" altLang="en-US"/>
              <a:t>gõ cửa kia, Hai tay còn dấu đinh kìa, Nơi sơn đình lưu dấu mão gai, Trên mặt ngấn châu dọc dài: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D405-B2A2-4421-B4D6-0792327E938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Ôi, đức yêu thương Ngài lớn, sâu, Đợi chờ trước cửa đã lâu! Ôi, then ác tội cũng gớm thay, khóa tâm môn nầy bấy nay!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0E4C149-BD96-4AF1-95BF-EA71735599C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Ôi, Jêsus khuyên nhủ thiết tha, Câu khiêm nhường, tiếng ôn hoà: "Ta xưa vì con đã xả sinh, Các con đãi Ta vô tình!"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BCE1-98A4-434D-ABB0-5FD61AEF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7" y="325925"/>
            <a:ext cx="11723570" cy="6237837"/>
          </a:xfrm>
          <a:prstGeom prst="rect">
            <a:avLst/>
          </a:prstGeom>
        </p:spPr>
        <p:txBody>
          <a:bodyPr/>
          <a:lstStyle/>
          <a:p>
            <a:r>
              <a:rPr lang="en-US" altLang="en-US"/>
              <a:t>Ôi Chúa, chúng tôi thẹn lắm thay! Nguyền đồng mở các cửa nay. Xin vô trong lòng của chúng tôi, ở luôn muôn đời chẳng thôi.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4050</TotalTime>
  <Words>170</Words>
  <Application>Microsoft Office PowerPoint</Application>
  <PresentationFormat>Widescreen</PresentationFormat>
  <Paragraphs>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Presentation1</vt:lpstr>
      <vt:lpstr>Thánh Ca 169 JÊSUS ĐỨNG TRƯỚC CỬA </vt:lpstr>
      <vt:lpstr>1. Ôi, Jêsus đứng trước cửa tâm, Xưa nay gài kín âm thầm. Đang mong chờ ta mở cửa xong, cho Ngài bước ngay vô lòng. </vt:lpstr>
      <vt:lpstr>Nầy hỡi Cơ Đốc đồ ta nay, Mang hiệu ấy gẫm hổ thay. Chúa gõ cửa lòng chẳng mở ra, khá lâu Ngài chờ chúng ta.</vt:lpstr>
      <vt:lpstr>2. Ôi, Jêsus vẫn  gõ cửa kia, Hai tay còn dấu đinh kìa, Nơi sơn đình lưu dấu mão gai, Trên mặt ngấn châu dọc dài: </vt:lpstr>
      <vt:lpstr>Ôi, đức yêu thương Ngài lớn, sâu, Đợi chờ trước cửa đã lâu! Ôi, then ác tội cũng gớm thay, khóa tâm môn nầy bấy nay!</vt:lpstr>
      <vt:lpstr>3. Ôi, Jêsus khuyên nhủ thiết tha, Câu khiêm nhường, tiếng ôn hoà: "Ta xưa vì con đã xả sinh, Các con đãi Ta vô tình!" </vt:lpstr>
      <vt:lpstr>Ôi Chúa, chúng tôi thẹn lắm thay! Nguyền đồng mở các cửa nay. Xin vô trong lòng của chúng tôi, ở luôn muôn đời chẳng thôi.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185</cp:revision>
  <dcterms:created xsi:type="dcterms:W3CDTF">2010-05-25T06:43:56Z</dcterms:created>
  <dcterms:modified xsi:type="dcterms:W3CDTF">2018-10-30T13:02:58Z</dcterms:modified>
</cp:coreProperties>
</file>