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15"/>
  </p:notesMasterIdLst>
  <p:sldIdLst>
    <p:sldId id="363" r:id="rId2"/>
    <p:sldId id="350" r:id="rId3"/>
    <p:sldId id="358" r:id="rId4"/>
    <p:sldId id="351" r:id="rId5"/>
    <p:sldId id="352" r:id="rId6"/>
    <p:sldId id="353" r:id="rId7"/>
    <p:sldId id="361" r:id="rId8"/>
    <p:sldId id="354" r:id="rId9"/>
    <p:sldId id="355" r:id="rId10"/>
    <p:sldId id="360" r:id="rId11"/>
    <p:sldId id="356" r:id="rId12"/>
    <p:sldId id="357" r:id="rId13"/>
    <p:sldId id="3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9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02AE58-DC4D-4C3F-93E2-D353F0E95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085312-296B-4226-9B8B-0186309429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E32BA0B-F5BD-413A-BC04-545992D62707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EE456B2-0DD7-4FC3-A948-B1454C47B2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0527E3A-B9B0-4059-B71B-EF877FE90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A2480-F75A-4888-A855-D862EE60B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61949-F9E5-4A80-9C34-4692E08A1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174C337-A588-4A35-9DAB-069532273EB4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5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75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561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000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1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5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0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54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9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4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3C72-AB1C-4C51-B474-4411F6FF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/>
              <a:t> ca 170</a:t>
            </a:r>
            <a:br>
              <a:rPr lang="en-US"/>
            </a:br>
            <a:r>
              <a:rPr lang="en-US"/>
              <a:t>CHÚA ÔI TÔI LẠI NGAY</a:t>
            </a:r>
          </a:p>
        </p:txBody>
      </p:sp>
    </p:spTree>
    <p:extLst>
      <p:ext uri="{BB962C8B-B14F-4D97-AF65-F5344CB8AC3E}">
        <p14:creationId xmlns:p14="http://schemas.microsoft.com/office/powerpoint/2010/main" val="4143501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115279A-4C71-4C2D-AD70-87EAE5E7668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ôi, tôi lại ngay, nay tôi xin lại đây, xin huyết lưu nơi Gô-gô-tha làm tôi sạch trắng hơn ngà.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038AC51-F464-437D-BE05-AFA812C839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Ngài chứng quyết cho mọi người </a:t>
            </a:r>
            <a:br>
              <a:rPr lang="en-US" altLang="en-US"/>
            </a:br>
            <a:r>
              <a:rPr lang="en-US" altLang="en-US"/>
              <a:t>lòng luôn trung tín</a:t>
            </a:r>
            <a:br>
              <a:rPr lang="en-US" altLang="en-US"/>
            </a:br>
            <a:r>
              <a:rPr lang="en-US" altLang="en-US"/>
              <a:t>chân thành.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0A27163F-D05F-434D-AE76-13BFF195915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Lời hứa Chúa đinh ninh ứng nghiệm hoài cùng ai thật quyết tuân hành.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DD4749C-8ED0-4C0C-A6B0-D7F772768F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ôi, tôi lại ngay, nay tôi xin lại đây, xin huyết lưu nơi Gô-gô-tha làm tôi sạch trắng hơn ngà.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F0F09E96-0C2D-4F28-8C64-C629403D1B3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 tiếng Chúa </a:t>
            </a:r>
            <a:br>
              <a:rPr lang="en-US" altLang="en-US"/>
            </a:br>
            <a:r>
              <a:rPr lang="en-US" altLang="en-US"/>
              <a:t>kêu dịu dàng, </a:t>
            </a:r>
            <a:br>
              <a:rPr lang="en-US" altLang="en-US"/>
            </a:br>
            <a:r>
              <a:rPr lang="en-US" altLang="en-US"/>
              <a:t>gọi tôi mau </a:t>
            </a:r>
            <a:br>
              <a:rPr lang="en-US" altLang="en-US"/>
            </a:br>
            <a:r>
              <a:rPr lang="en-US" altLang="en-US"/>
              <a:t>đến theo Ngài;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96A8AC8-02FD-4C6F-AB09-328C0D1F3F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Dòng huyết </a:t>
            </a:r>
            <a:br>
              <a:rPr lang="en-US" altLang="en-US"/>
            </a:br>
            <a:r>
              <a:rPr lang="en-US" altLang="en-US"/>
              <a:t>Gô-gô-tha rửa tôi sạch, </a:t>
            </a:r>
            <a:br>
              <a:rPr lang="en-US" altLang="en-US"/>
            </a:br>
            <a:r>
              <a:rPr lang="en-US" altLang="en-US"/>
              <a:t>lòng nay thật </a:t>
            </a:r>
            <a:br>
              <a:rPr lang="en-US" altLang="en-US"/>
            </a:br>
            <a:r>
              <a:rPr lang="en-US" altLang="en-US"/>
              <a:t>trắng trong hoài.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5D12781-9867-47F3-AA14-A8C8D09F71E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ôi, tôi lại ngay, nay tôi xin lại đây, xin huyết lưu nơi Gô-gô-tha làm tôi sạch trắng hơn ngà.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BFB1CFB-67F0-4FCE-AC02-190A984AEA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Dầu tôi yếu thân gầy hình, Ngài cho mạnh sức </a:t>
            </a:r>
            <a:br>
              <a:rPr lang="en-US" altLang="en-US"/>
            </a:br>
            <a:r>
              <a:rPr lang="en-US" altLang="en-US"/>
              <a:t>phi thường,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9DD09DE-6776-47CE-AEEE-5D1FB3FDDA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Ngài xóa hết bao nhiêu vết tội tình, lòng nay sạch sẽ </a:t>
            </a:r>
            <a:br>
              <a:rPr lang="en-US" altLang="en-US"/>
            </a:br>
            <a:r>
              <a:rPr lang="en-US" altLang="en-US"/>
              <a:t>lạ dường.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5309839C-5268-42F3-A157-AF207CD3AE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Chúa ôi, tôi lại ngay, nay tôi xin lại đây, xin huyết lưu nơi Gô-gô-tha làm tôi sạch trắng hơn ngà.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BED5DC5-F395-4805-9155-CF541931FD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Jêsus muốn tôi hoàn toàn, tình yêu nên giống như Ngài.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2F5D2C4-9E81-4836-912F-526B4185AD1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Nào đức tin, yên vui với trông cậy, </a:t>
            </a:r>
            <a:br>
              <a:rPr lang="en-US" altLang="en-US"/>
            </a:br>
            <a:r>
              <a:rPr lang="en-US" altLang="en-US"/>
              <a:t>trần gian </a:t>
            </a:r>
            <a:br>
              <a:rPr lang="en-US" altLang="en-US"/>
            </a:br>
            <a:r>
              <a:rPr lang="en-US" altLang="en-US"/>
              <a:t>cùng với thiên đài.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4070</TotalTime>
  <Words>184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170 CHÚA ÔI TÔI LẠI NGAY</vt:lpstr>
      <vt:lpstr>1. Kìa tiếng Chúa  kêu dịu dàng,  gọi tôi mau  đến theo Ngài; </vt:lpstr>
      <vt:lpstr>Dòng huyết  Gô-gô-tha rửa tôi sạch,  lòng nay thật  trắng trong hoài.</vt:lpstr>
      <vt:lpstr>Chúa ôi, tôi lại ngay, nay tôi xin lại đây, xin huyết lưu nơi Gô-gô-tha làm tôi sạch trắng hơn ngà.</vt:lpstr>
      <vt:lpstr>2. Dầu tôi yếu thân gầy hình, Ngài cho mạnh sức  phi thường, </vt:lpstr>
      <vt:lpstr>Ngài xóa hết bao nhiêu vết tội tình, lòng nay sạch sẽ  lạ dường.</vt:lpstr>
      <vt:lpstr>Chúa ôi, tôi lại ngay, nay tôi xin lại đây, xin huyết lưu nơi Gô-gô-tha làm tôi sạch trắng hơn ngà.</vt:lpstr>
      <vt:lpstr>3. Jêsus muốn tôi hoàn toàn, tình yêu nên giống như Ngài. </vt:lpstr>
      <vt:lpstr>Nào đức tin, yên vui với trông cậy,  trần gian  cùng với thiên đài.</vt:lpstr>
      <vt:lpstr>Chúa ôi, tôi lại ngay, nay tôi xin lại đây, xin huyết lưu nơi Gô-gô-tha làm tôi sạch trắng hơn ngà.</vt:lpstr>
      <vt:lpstr>4. Ngài chứng quyết cho mọi người  lòng luôn trung tín chân thành.</vt:lpstr>
      <vt:lpstr>Lời hứa Chúa đinh ninh ứng nghiệm hoài cùng ai thật quyết tuân hành.</vt:lpstr>
      <vt:lpstr>Chúa ôi, tôi lại ngay, nay tôi xin lại đây, xin huyết lưu nơi Gô-gô-tha làm tôi sạch trắng hơn ngà.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188</cp:revision>
  <dcterms:created xsi:type="dcterms:W3CDTF">2010-05-25T06:43:56Z</dcterms:created>
  <dcterms:modified xsi:type="dcterms:W3CDTF">2018-10-30T13:04:29Z</dcterms:modified>
</cp:coreProperties>
</file>