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63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F0E45C-9C41-4410-A74C-20F4B5697F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12A9F-1ECE-4746-9E3E-CD8A3CD720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F75599C-A1D2-4B2A-BF70-549904132517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0391A8F-90BE-425E-A0FB-AE8127FDF7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8E7BD6-CF88-45F7-B3A4-7330A45A3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8531-1C88-4EC7-BC29-837F27D12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7FDA-5F00-4B01-9C38-E1C5E2599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9CB36D-6320-4762-AEAC-99B227DD890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6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74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20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6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5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3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45F-DC97-45EF-9DB5-86784EDB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171</a:t>
            </a:r>
            <a:br>
              <a:rPr lang="en-US" dirty="0"/>
            </a:br>
            <a:r>
              <a:rPr lang="en-US" dirty="0"/>
              <a:t>VẦNG ĐÁ MUÔN ĐỜI</a:t>
            </a:r>
          </a:p>
        </p:txBody>
      </p:sp>
    </p:spTree>
    <p:extLst>
      <p:ext uri="{BB962C8B-B14F-4D97-AF65-F5344CB8AC3E}">
        <p14:creationId xmlns:p14="http://schemas.microsoft.com/office/powerpoint/2010/main" val="390037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53773D9-0BB6-432D-86B6-A79AF7AE8F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Đem ác tâm </a:t>
            </a:r>
            <a:br>
              <a:rPr lang="en-US" altLang="en-US"/>
            </a:br>
            <a:r>
              <a:rPr lang="en-US" altLang="en-US"/>
              <a:t>lại suối linh gội,</a:t>
            </a:r>
            <a:br>
              <a:rPr lang="en-US" altLang="en-US"/>
            </a:br>
            <a:r>
              <a:rPr lang="en-US" altLang="en-US"/>
              <a:t> bằng không, </a:t>
            </a:r>
            <a:br>
              <a:rPr lang="en-US" altLang="en-US"/>
            </a:br>
            <a:r>
              <a:rPr lang="en-US" altLang="en-US"/>
              <a:t>chết mất đi, Ngài ôi!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2D0F767-356A-4490-B325-8E702C35FF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Trong lúc tôi còn chút hơi tàn, </a:t>
            </a:r>
            <a:br>
              <a:rPr lang="en-US" altLang="en-US"/>
            </a:br>
            <a:r>
              <a:rPr lang="en-US" altLang="en-US"/>
              <a:t>giờ sắp nhắm mắt </a:t>
            </a:r>
            <a:br>
              <a:rPr lang="en-US" altLang="en-US"/>
            </a:br>
            <a:r>
              <a:rPr lang="en-US" altLang="en-US"/>
              <a:t>xa trần gian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C054120-DB3B-463A-8BCE-47B5ACEAB6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Đặng bay đến </a:t>
            </a:r>
            <a:br>
              <a:rPr lang="en-US" altLang="en-US"/>
            </a:br>
            <a:r>
              <a:rPr lang="en-US" altLang="en-US"/>
              <a:t>nước chưa từng hay, nhìn lên Chúa </a:t>
            </a:r>
            <a:br>
              <a:rPr lang="en-US" altLang="en-US"/>
            </a:br>
            <a:r>
              <a:rPr lang="en-US" altLang="en-US"/>
              <a:t>ở thiên tòa đây;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BF08274-8258-48C5-99F7-6CA724F616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Vầng Đá muôn đời nứt bởi tôi, nguyện tôi chỉ núp trong Ngài thôi.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2DEFECF-4087-48F7-A929-109E39B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Xin núp trong Vầng Đá muôn đời, </a:t>
            </a:r>
            <a:br>
              <a:rPr lang="en-US" altLang="en-US"/>
            </a:br>
            <a:r>
              <a:rPr lang="en-US" altLang="en-US"/>
              <a:t>vì tôi phải nứt ra </a:t>
            </a:r>
            <a:br>
              <a:rPr lang="en-US" altLang="en-US"/>
            </a:br>
            <a:r>
              <a:rPr lang="en-US" altLang="en-US"/>
              <a:t>Ngài ôi!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785F5BE-1633-43B7-8302-EC81C43FDD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mong suối huyết kia trào phun, từ hông vỡ Chúa xưa tràn tuôn,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C0E305D-7613-437C-99C5-DB637521A6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nên những linh dược chữa muôn tội, </a:t>
            </a:r>
            <a:br>
              <a:rPr lang="en-US" altLang="en-US"/>
            </a:br>
            <a:r>
              <a:rPr lang="en-US" altLang="en-US"/>
              <a:t>trừ căn ác </a:t>
            </a:r>
            <a:br>
              <a:rPr lang="en-US" altLang="en-US"/>
            </a:br>
            <a:r>
              <a:rPr lang="en-US" altLang="en-US"/>
              <a:t>vốn hay hành tôi.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976C69A-585F-423A-8AFD-A1B70FF250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Không bởi công nghiệp chính tay nầy làm phu phỉ </a:t>
            </a:r>
            <a:br>
              <a:rPr lang="en-US" altLang="en-US"/>
            </a:br>
            <a:r>
              <a:rPr lang="en-US" altLang="en-US"/>
              <a:t>pháp luật Ngài nay.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42EA91F-45D6-47BE-9BEF-92D1852D39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cho khắc khổ thân hình tôi, </a:t>
            </a:r>
            <a:br>
              <a:rPr lang="en-US" altLang="en-US"/>
            </a:br>
            <a:r>
              <a:rPr lang="en-US" altLang="en-US"/>
              <a:t>dầu đau đớn </a:t>
            </a:r>
            <a:br>
              <a:rPr lang="en-US" altLang="en-US"/>
            </a:br>
            <a:r>
              <a:rPr lang="en-US" altLang="en-US"/>
              <a:t>mắt luôn lệ rơi.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93F541-907F-4C83-AF08-1376B19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Ôi, hẳn không chuộc tôi khỏi tội, </a:t>
            </a:r>
            <a:br>
              <a:rPr lang="en-US" altLang="en-US"/>
            </a:br>
            <a:r>
              <a:rPr lang="en-US" altLang="en-US"/>
              <a:t>cầu Christ cứu </a:t>
            </a:r>
            <a:br>
              <a:rPr lang="en-US" altLang="en-US"/>
            </a:br>
            <a:r>
              <a:rPr lang="en-US" altLang="en-US"/>
              <a:t>chỉ một Ngài thôi.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EDB6ED3-5789-4194-8DA2-17CAB6D090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Bên gốc </a:t>
            </a:r>
            <a:br>
              <a:rPr lang="en-US" altLang="en-US"/>
            </a:br>
            <a:r>
              <a:rPr lang="en-US" altLang="en-US"/>
              <a:t>thập tự giá tôi quỳ, </a:t>
            </a:r>
            <a:br>
              <a:rPr lang="en-US" altLang="en-US"/>
            </a:br>
            <a:r>
              <a:rPr lang="en-US" altLang="en-US"/>
              <a:t>bàn tay trắng </a:t>
            </a:r>
            <a:br>
              <a:rPr lang="en-US" altLang="en-US"/>
            </a:br>
            <a:r>
              <a:rPr lang="en-US" altLang="en-US"/>
              <a:t>chẳng bạc vàng chi.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D6CC56C-EC67-463F-8607-AE4B28CA27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Nguyền ban áo phủ thân trần tôi, cầu ơn cứu giúp kẻ mồ côi;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4070</TotalTime>
  <Words>118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171 VẦNG ĐÁ MUÔN ĐỜI</vt:lpstr>
      <vt:lpstr>1. Xin núp trong Vầng Đá muôn đời,  vì tôi phải nứt ra  Ngài ôi! </vt:lpstr>
      <vt:lpstr>Lòng mong suối huyết kia trào phun, từ hông vỡ Chúa xưa tràn tuôn, </vt:lpstr>
      <vt:lpstr>nên những linh dược chữa muôn tội,  trừ căn ác  vốn hay hành tôi. </vt:lpstr>
      <vt:lpstr>2. Không bởi công nghiệp chính tay nầy làm phu phỉ  pháp luật Ngài nay. </vt:lpstr>
      <vt:lpstr>Dầu cho khắc khổ thân hình tôi,  dầu đau đớn  mắt luôn lệ rơi. </vt:lpstr>
      <vt:lpstr>Ôi, hẳn không chuộc tôi khỏi tội,  cầu Christ cứu  chỉ một Ngài thôi.</vt:lpstr>
      <vt:lpstr>3. Bên gốc  thập tự giá tôi quỳ,  bàn tay trắng  chẳng bạc vàng chi. </vt:lpstr>
      <vt:lpstr>Nguyền ban áo phủ thân trần tôi, cầu ơn cứu giúp kẻ mồ côi; </vt:lpstr>
      <vt:lpstr>Đem ác tâm  lại suối linh gội,  bằng không,  chết mất đi, Ngài ôi!</vt:lpstr>
      <vt:lpstr>4. Trong lúc tôi còn chút hơi tàn,  giờ sắp nhắm mắt  xa trần gian </vt:lpstr>
      <vt:lpstr>Đặng bay đến  nước chưa từng hay, nhìn lên Chúa  ở thiên tòa đây; </vt:lpstr>
      <vt:lpstr>Vầng Đá muôn đời nứt bởi tôi, nguyện tôi chỉ núp trong Ngài thôi.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190</cp:revision>
  <dcterms:created xsi:type="dcterms:W3CDTF">2010-05-25T06:43:56Z</dcterms:created>
  <dcterms:modified xsi:type="dcterms:W3CDTF">2018-10-30T13:05:30Z</dcterms:modified>
</cp:coreProperties>
</file>