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560" r:id="rId2"/>
    <p:sldId id="492" r:id="rId3"/>
    <p:sldId id="541" r:id="rId4"/>
    <p:sldId id="556" r:id="rId5"/>
    <p:sldId id="557" r:id="rId6"/>
    <p:sldId id="561" r:id="rId7"/>
    <p:sldId id="562" r:id="rId8"/>
    <p:sldId id="578" r:id="rId9"/>
    <p:sldId id="579" r:id="rId10"/>
    <p:sldId id="566" r:id="rId11"/>
    <p:sldId id="567" r:id="rId12"/>
    <p:sldId id="576" r:id="rId13"/>
    <p:sldId id="577" r:id="rId14"/>
    <p:sldId id="570" r:id="rId15"/>
    <p:sldId id="571" r:id="rId16"/>
    <p:sldId id="574" r:id="rId17"/>
    <p:sldId id="5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CC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3" autoAdjust="0"/>
    <p:restoredTop sz="94660"/>
  </p:normalViewPr>
  <p:slideViewPr>
    <p:cSldViewPr>
      <p:cViewPr varScale="1">
        <p:scale>
          <a:sx n="108" d="100"/>
          <a:sy n="108" d="100"/>
        </p:scale>
        <p:origin x="594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48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77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92EF9EA-ACF6-4DD3-B43C-B1918B4CE9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5D9048E-327B-40B3-8999-EF23C9567E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3EF4624-4526-48A8-B545-B37992377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C17D90-C841-4C67-B609-C2C49F8F4F1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7833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782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35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123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11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6133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631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573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5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8B31FC-2781-4163-83D3-665504AF9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172</a:t>
            </a:r>
            <a:br>
              <a:rPr lang="vi-VN"/>
            </a:br>
            <a:r>
              <a:rPr lang="vi-VN"/>
              <a:t>NƠI GÔ-GÔ-THA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AFCD-BDB3-4739-A332-D665762BA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3. Hôm nay tôi trong Ngài bình an thỏa vui, Suối nước sống tuôn ra từ Ngài mát tươi.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C333-27E6-4B55-A7D4-6D855B414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Thân gian nan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trên dặm đường xa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vẫn ngợi ca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Gô-gô-tha. 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B42-9C96-4984-B43D-3CE88A8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Ấy nơi tỏ ân điển yêu thương dịu dàng, ấy nơi Chúa tha thứ tôi được trắng án;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D27A-8C40-4D78-B7A1-E579535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Nơi nầy gánh nặng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Chúa buông tha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nhẹ nhàng,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22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B248-0BE2-4238-BDD6-8F7FB392C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4. Ơn yêu thương muôn đời người ơi chớ quên! Chúa đã đến thế gian cho người nghỉ yên. 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B1CC7-FE8C-45E7-850C-B4B5D0949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Ôi thiên cung, dương trần từ đây nối liền qua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Gô-gô-tha.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B42-9C96-4984-B43D-3CE88A8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Ấy nơi tỏ ân điển yêu thương dịu dàng, ấy nơi Chúa tha thứ tôi được trắng án;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604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D27A-8C40-4D78-B7A1-E579535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Nơi nầy gánh nặng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Chúa buông tha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nhẹ nhàng,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6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DA99-586A-4436-92FA-F428F793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1. Bao năm tôi </a:t>
            </a:r>
            <a:br>
              <a:rPr lang="vi-VN"/>
            </a:br>
            <a:r>
              <a:rPr lang="vi-VN"/>
              <a:t>lạc loài, kiêu căng xấu xa, chẳng chú ý đến ơn mua chuộc thứ tha.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35B90-9B47-42A7-8E14-BFB719DA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Đâu hay do tôi </a:t>
            </a:r>
            <a:br>
              <a:rPr lang="vi-VN"/>
            </a:br>
            <a:r>
              <a:rPr lang="vi-VN"/>
              <a:t>Jêsus tuôn huyết ra nơi Gô-gô-tha.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B42-9C96-4984-B43D-3CE88A8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Ấy nơi tỏ ân điển yêu thương dịu dàng, ấy nơi Chúa tha thứ tôi được trắng án;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D27A-8C40-4D78-B7A1-E579535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Nơi nầy gánh nặng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Chúa buông tha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nhẹ nhàng,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nơi Gô-gô-tha.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D2F37-1B7E-4610-8BB0-D856DC046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2. Khi tôi nghe lời Ngài dạy trong Thánh Kinh,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en-US" altLang="en-US" sz="7200">
                <a:solidFill>
                  <a:srgbClr val="FFFFFF"/>
                </a:solidFill>
              </a:rPr>
              <a:t>đ</a:t>
            </a:r>
            <a:r>
              <a:rPr lang="vi-VN" altLang="en-US" sz="7200">
                <a:solidFill>
                  <a:srgbClr val="FFFFFF"/>
                </a:solidFill>
              </a:rPr>
              <a:t>ã khóc lóc ăn năn bao tội đáng khinh. 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332A-CB6A-4CD0-93E7-2E1B6A2A5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FF"/>
                </a:solidFill>
              </a:rPr>
              <a:t>Xin khiêm cung quay 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về nhận ơn cứu sinh nơi</a:t>
            </a:r>
            <a:br>
              <a:rPr lang="en-US" altLang="en-US" sz="7200">
                <a:solidFill>
                  <a:srgbClr val="FFFFFF"/>
                </a:solidFill>
              </a:rPr>
            </a:br>
            <a:r>
              <a:rPr lang="vi-VN" altLang="en-US" sz="7200">
                <a:solidFill>
                  <a:srgbClr val="FFFFFF"/>
                </a:solidFill>
              </a:rPr>
              <a:t>Gô-gô-tha. 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4B42-9C96-4984-B43D-3CE88A81E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Ấy nơi tỏ ân điển yêu thương dịu dàng, ấy nơi Chúa tha thứ tôi được trắng án;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7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D27A-8C40-4D78-B7A1-E5795355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altLang="en-US" sz="7200">
                <a:solidFill>
                  <a:srgbClr val="FFFF00"/>
                </a:solidFill>
              </a:rPr>
              <a:t>Nơi nầy gánh nặng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Chúa buông tha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nhẹ nhàng, </a:t>
            </a:r>
            <a:br>
              <a:rPr lang="en-US" altLang="en-US" sz="7200">
                <a:solidFill>
                  <a:srgbClr val="FFFF00"/>
                </a:solidFill>
              </a:rPr>
            </a:br>
            <a:r>
              <a:rPr lang="vi-VN" altLang="en-US" sz="7200">
                <a:solidFill>
                  <a:srgbClr val="FFFF00"/>
                </a:solidFill>
              </a:rPr>
              <a:t>nơi Gô-gô-tha.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09245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16027</TotalTime>
  <Words>182</Words>
  <Application>Microsoft Office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172 NƠI GÔ-GÔ-THA</vt:lpstr>
      <vt:lpstr>1. Bao năm tôi  lạc loài, kiêu căng xấu xa, chẳng chú ý đến ơn mua chuộc thứ tha. </vt:lpstr>
      <vt:lpstr>Đâu hay do tôi  Jêsus tuôn huyết ra nơi Gô-gô-tha. </vt:lpstr>
      <vt:lpstr>Ấy nơi tỏ ân điển yêu thương dịu dàng, ấy nơi Chúa tha thứ tôi được trắng án; </vt:lpstr>
      <vt:lpstr>Nơi nầy gánh nặng Chúa buông tha  nhẹ nhàng,  nơi Gô-gô-tha.</vt:lpstr>
      <vt:lpstr>2. Khi tôi nghe lời Ngài dạy trong Thánh Kinh,  đã khóc lóc ăn năn bao tội đáng khinh. </vt:lpstr>
      <vt:lpstr>Xin khiêm cung quay  về nhận ơn cứu sinh nơi Gô-gô-tha. </vt:lpstr>
      <vt:lpstr>Ấy nơi tỏ ân điển yêu thương dịu dàng, ấy nơi Chúa tha thứ tôi được trắng án; </vt:lpstr>
      <vt:lpstr>Nơi nầy gánh nặng Chúa buông tha  nhẹ nhàng,  nơi Gô-gô-tha.</vt:lpstr>
      <vt:lpstr>3. Hôm nay tôi trong Ngài bình an thỏa vui, Suối nước sống tuôn ra từ Ngài mát tươi. </vt:lpstr>
      <vt:lpstr>Thân gian nan  trên dặm đường xa  vẫn ngợi ca  Gô-gô-tha. </vt:lpstr>
      <vt:lpstr>Ấy nơi tỏ ân điển yêu thương dịu dàng, ấy nơi Chúa tha thứ tôi được trắng án; </vt:lpstr>
      <vt:lpstr>Nơi nầy gánh nặng Chúa buông tha  nhẹ nhàng,  nơi Gô-gô-tha.</vt:lpstr>
      <vt:lpstr>4. Ơn yêu thương muôn đời người ơi chớ quên! Chúa đã đến thế gian cho người nghỉ yên. </vt:lpstr>
      <vt:lpstr>Ôi thiên cung, dương trần từ đây nối liền qua  Gô-gô-tha.</vt:lpstr>
      <vt:lpstr>Ấy nơi tỏ ân điển yêu thương dịu dàng, ấy nơi Chúa tha thứ tôi được trắng án; </vt:lpstr>
      <vt:lpstr>Nơi nầy gánh nặng Chúa buông tha  nhẹ nhàng,  nơi Gô-gô-tha.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ThanhCa</dc:title>
  <dc:creator>Phan Minh Vinh An; tamhanglt@gmail.com</dc:creator>
  <cp:lastModifiedBy>Phan Minh Vinh An</cp:lastModifiedBy>
  <cp:revision>146</cp:revision>
  <dcterms:created xsi:type="dcterms:W3CDTF">2004-03-29T01:23:20Z</dcterms:created>
  <dcterms:modified xsi:type="dcterms:W3CDTF">2018-10-28T12:35:15Z</dcterms:modified>
</cp:coreProperties>
</file>