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71" r:id="rId2"/>
    <p:sldId id="350" r:id="rId3"/>
    <p:sldId id="359" r:id="rId4"/>
    <p:sldId id="360" r:id="rId5"/>
    <p:sldId id="352" r:id="rId6"/>
    <p:sldId id="353" r:id="rId7"/>
    <p:sldId id="361" r:id="rId8"/>
    <p:sldId id="368" r:id="rId9"/>
    <p:sldId id="369" r:id="rId10"/>
    <p:sldId id="356" r:id="rId11"/>
    <p:sldId id="362" r:id="rId12"/>
    <p:sldId id="364" r:id="rId13"/>
    <p:sldId id="365" r:id="rId14"/>
    <p:sldId id="358" r:id="rId15"/>
    <p:sldId id="363" r:id="rId16"/>
    <p:sldId id="366" r:id="rId17"/>
    <p:sldId id="3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18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1F23D-9572-4868-B2DA-BD7AEBD2E4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E8D30-C37E-4FCD-8F50-20B74076FAA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D001531-A250-47D8-8B44-B077783623A2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0CE42FF-A343-46F8-AE4A-EFDC694600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796D4BF-3741-4DF4-AAFA-8204845CB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8DE1B4-1C8F-43F1-87EA-DB2498B679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ECE15-1EBD-4D07-8576-5528837E65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A13A1E5-6F28-422D-869B-0B66A6E8F9C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70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339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6581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362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6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6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5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242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89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30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1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0500-7B8C-4887-9CE2-94041CCE2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173</a:t>
            </a:r>
            <a:br>
              <a:rPr lang="en-US" dirty="0"/>
            </a:br>
            <a:r>
              <a:rPr lang="en-US" dirty="0"/>
              <a:t>JÊSUS </a:t>
            </a:r>
            <a:br>
              <a:rPr lang="en-US" dirty="0"/>
            </a:br>
            <a:r>
              <a:rPr lang="en-US" dirty="0"/>
              <a:t>TRỌN QUYỀN CỨU</a:t>
            </a:r>
          </a:p>
        </p:txBody>
      </p:sp>
    </p:spTree>
    <p:extLst>
      <p:ext uri="{BB962C8B-B14F-4D97-AF65-F5344CB8AC3E}">
        <p14:creationId xmlns:p14="http://schemas.microsoft.com/office/powerpoint/2010/main" val="1229573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157F0E2-AF51-4F8D-8DE1-C55A6E05BC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Cao thay tình yêu không chút sai dời,</a:t>
            </a:r>
            <a:br>
              <a:rPr lang="en-US" altLang="en-US"/>
            </a:br>
            <a:r>
              <a:rPr lang="en-US" altLang="en-US"/>
              <a:t>Sâu thay hồng ân</a:t>
            </a:r>
            <a:br>
              <a:rPr lang="en-US" altLang="en-US"/>
            </a:br>
            <a:r>
              <a:rPr lang="en-US" altLang="en-US"/>
              <a:t>Cứu Chúa muôn đời.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8FAF29DC-B920-4E7C-82F7-8920C4C083A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Thỏa thay hồn tôi </a:t>
            </a:r>
            <a:br>
              <a:rPr lang="en-US" altLang="en-US"/>
            </a:br>
            <a:r>
              <a:rPr lang="en-US" altLang="en-US"/>
              <a:t>khi nếm ơn dào, </a:t>
            </a:r>
            <a:br>
              <a:rPr lang="en-US" altLang="en-US"/>
            </a:br>
            <a:r>
              <a:rPr lang="en-US" altLang="en-US"/>
              <a:t>Vui bấy suối nhân ái sâu rộng bao! 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BD9E93D8-852E-405F-85E1-BDCB0E58A1A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Ơn cứu duy Jêsus trọn quyền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Ơn ấy khắp năm châu đều được hay.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A100B03D-3EE4-4666-A8A3-7CFBFB26225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Ngực Jêsus dựa vui bấy, Huyết Jêsus làm nên thánh. Tâm tôi trắng, trắng hơn tuyết luôn bạch tinh.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2091B3C-3955-40EB-B36F-E2DA00050EA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Jêsus là mọi nhu yếu tôi nay. Ái tâm Ngài đem thiên quốc xuống đây,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9A01C8A-7255-4C8B-ABD1-EC93930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Huyết Ngài trọn quyền</a:t>
            </a:r>
            <a:br>
              <a:rPr lang="en-US" altLang="en-US"/>
            </a:br>
            <a:r>
              <a:rPr lang="en-US" altLang="en-US"/>
              <a:t>linh ứng không thôi. </a:t>
            </a:r>
            <a:br>
              <a:rPr lang="en-US" altLang="en-US"/>
            </a:br>
            <a:r>
              <a:rPr lang="en-US" altLang="en-US"/>
              <a:t>Đem phiếu </a:t>
            </a:r>
            <a:br>
              <a:rPr lang="en-US" altLang="en-US"/>
            </a:br>
            <a:r>
              <a:rPr lang="en-US" altLang="en-US"/>
              <a:t>trắng hơn tuyết </a:t>
            </a:r>
            <a:br>
              <a:rPr lang="en-US" altLang="en-US"/>
            </a:br>
            <a:r>
              <a:rPr lang="en-US" altLang="en-US"/>
              <a:t>tâm hồn tôi.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A0600CCC-5E92-42A9-8E38-F20FE6A30FC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Ơn cứu duy Jêsus trọn quyền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Ơn ấy khắp năm châu đều được hay.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FFFE96AA-5E69-4DCD-BCD3-01FA072C9F2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Ngực Jêsus dựa vui bấy, Huyết Jêsus làm nên thánh. Tâm tôi trắng, trắng hơn tuyết luôn bạch tinh.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B110297-F4CE-4B63-AE42-162FE4A65C7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Tôn</a:t>
            </a:r>
            <a:r>
              <a:rPr lang="en-US" altLang="en-US" dirty="0"/>
              <a:t> </a:t>
            </a:r>
            <a:r>
              <a:rPr lang="en-US" altLang="en-US" dirty="0" err="1"/>
              <a:t>cao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vô</a:t>
            </a:r>
            <a:r>
              <a:rPr lang="en-US" altLang="en-US" dirty="0"/>
              <a:t> song.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,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/>
              <a:t>, ơn</a:t>
            </a:r>
            <a:r>
              <a:rPr lang="en-US" altLang="en-US" dirty="0"/>
              <a:t> </a:t>
            </a:r>
            <a:r>
              <a:rPr lang="en-US" altLang="en-US" dirty="0" err="1"/>
              <a:t>ấy</a:t>
            </a:r>
            <a:r>
              <a:rPr lang="en-US" altLang="en-US" dirty="0"/>
              <a:t> </a:t>
            </a:r>
            <a:r>
              <a:rPr lang="en-US" altLang="en-US" dirty="0" err="1"/>
              <a:t>nhưng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DE326606-A573-4EDB-9FED-B7B29DE1EA0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Bao nhiêu tội được tha thứ, xoá bôi. </a:t>
            </a:r>
            <a:br>
              <a:rPr lang="en-US" altLang="en-US"/>
            </a:br>
            <a:r>
              <a:rPr lang="en-US" altLang="en-US"/>
              <a:t>Ngài có linh quyền cứu không từ tôi.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D7873F2C-4532-4E8D-B543-CC0543A4F3D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Ơn cứu duy Jêsus trọn quyền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Ơn ấy khắp năm châu đều được hay.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54276D1-A864-43A7-A5A6-C07CD20389C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Ngực Jêsus dựa vui bấy, Huyết Jêsus làm nên thánh. Tâm tôi trắng, trắng hơn tuyết luôn bạch tinh.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71DF031-6E96-4873-BB3D-BCEF6CDFA1B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Tôi nguyên tội ô, tăm tối khiếp kinh. Bởi ơn Ngài đem lên chốn quang vinh.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3F3ED1-6D12-4F93-AE35-D54686FDE9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Tên tôi thuộc trong gia quyến trên cao,</a:t>
            </a:r>
            <a:br>
              <a:rPr lang="en-US" altLang="en-US"/>
            </a:br>
            <a:r>
              <a:rPr lang="en-US" altLang="en-US"/>
              <a:t>Nơi ấy hiển vinh bấy,</a:t>
            </a:r>
            <a:br>
              <a:rPr lang="en-US" altLang="en-US"/>
            </a:br>
            <a:r>
              <a:rPr lang="en-US" altLang="en-US"/>
              <a:t>vui dường bao. 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34838F0-FF53-4079-9F99-934541FEBFA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Ơn cứu duy Jêsus trọn quyền thay! 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Ơn ấy khắp năm châu đều được hay.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336AAC0-64AC-49EB-A358-790B2F5E19B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Ngực Jêsus dựa vui bấy, Huyết Jêsus làm nên thánh. Tâm tôi trắng, trắng hơn tuyết luôn bạch tinh.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4025</TotalTime>
  <Words>226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173 JÊSUS  TRỌN QUYỀN CỨU</vt:lpstr>
      <vt:lpstr>1. Tôn cao Jêsus vinh hiển vô song. Cứu thân, hồn tôi, ơn ấy nhưng không. </vt:lpstr>
      <vt:lpstr>Bao nhiêu tội được tha thứ, xoá bôi.  Ngài có linh quyền cứu không từ tôi. </vt:lpstr>
      <vt:lpstr>Ơn cứu duy Jêsus trọn quyền thay!  Ơn ấy khắp năm châu đều được hay. </vt:lpstr>
      <vt:lpstr>Ngực Jêsus dựa vui bấy, Huyết Jêsus làm nên thánh. Tâm tôi trắng, trắng hơn tuyết luôn bạch tinh.</vt:lpstr>
      <vt:lpstr>2. Tôi nguyên tội ô, tăm tối khiếp kinh. Bởi ơn Ngài đem lên chốn quang vinh. </vt:lpstr>
      <vt:lpstr>Tên tôi thuộc trong gia quyến trên cao, Nơi ấy hiển vinh bấy, vui dường bao. </vt:lpstr>
      <vt:lpstr>Ơn cứu duy Jêsus trọn quyền thay!  Ơn ấy khắp năm châu đều được hay. </vt:lpstr>
      <vt:lpstr>Ngực Jêsus dựa vui bấy, Huyết Jêsus làm nên thánh. Tâm tôi trắng, trắng hơn tuyết luôn bạch tinh.</vt:lpstr>
      <vt:lpstr>3. Cao thay tình yêu không chút sai dời, Sâu thay hồng ân Cứu Chúa muôn đời. </vt:lpstr>
      <vt:lpstr>Thỏa thay hồn tôi  khi nếm ơn dào,  Vui bấy suối nhân ái sâu rộng bao! </vt:lpstr>
      <vt:lpstr>Ơn cứu duy Jêsus trọn quyền thay!  Ơn ấy khắp năm châu đều được hay. </vt:lpstr>
      <vt:lpstr>Ngực Jêsus dựa vui bấy, Huyết Jêsus làm nên thánh. Tâm tôi trắng, trắng hơn tuyết luôn bạch tinh.</vt:lpstr>
      <vt:lpstr>4. Jêsus là mọi nhu yếu tôi nay. Ái tâm Ngài đem thiên quốc xuống đây, </vt:lpstr>
      <vt:lpstr>Huyết Ngài trọn quyền linh ứng không thôi.  Đem phiếu  trắng hơn tuyết  tâm hồn tôi. </vt:lpstr>
      <vt:lpstr>Ơn cứu duy Jêsus trọn quyền thay!  Ơn ấy khắp năm châu đều được hay. </vt:lpstr>
      <vt:lpstr>Ngực Jêsus dựa vui bấy, Huyết Jêsus làm nên thánh. Tâm tôi trắng, trắng hơn tuyết luôn bạch tinh.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191</cp:revision>
  <dcterms:created xsi:type="dcterms:W3CDTF">2010-05-25T06:43:56Z</dcterms:created>
  <dcterms:modified xsi:type="dcterms:W3CDTF">2018-10-30T13:06:23Z</dcterms:modified>
</cp:coreProperties>
</file>