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sldIdLst>
    <p:sldId id="349" r:id="rId2"/>
    <p:sldId id="350" r:id="rId3"/>
    <p:sldId id="351" r:id="rId4"/>
    <p:sldId id="352" r:id="rId5"/>
    <p:sldId id="353" r:id="rId6"/>
    <p:sldId id="358" r:id="rId7"/>
    <p:sldId id="354" r:id="rId8"/>
    <p:sldId id="357" r:id="rId9"/>
    <p:sldId id="355" r:id="rId10"/>
    <p:sldId id="356" r:id="rId11"/>
    <p:sldId id="3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17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tableStyles" Target="tableStyles.xml"/><Relationship Id="rId16" Type="http://schemas.openxmlformats.org/officeDocument/2006/relationships/theme" Target="theme/theme1.xml"/><Relationship Id="rId7" Type="http://schemas.openxmlformats.org/officeDocument/2006/relationships/slide" Target="slides/slide6.xml"/><Relationship Id="rId15" Type="http://schemas.openxmlformats.org/officeDocument/2006/relationships/viewProps" Target="viewProp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65824D-3396-4F10-BA78-8DD35B88C9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062B2-9158-4FCA-AF0D-5A53617552D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CE42122-CAA9-444C-AFA1-C5B2AEA68D03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D18D94D-7F71-4AD0-AABA-5AF06F774F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F3F7BE1-C19C-4268-A930-CDC90554E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1FF3B-852F-4DCF-9A48-CC5DFA8ADA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04AFE-DF1E-43D1-A2EA-4431D057EE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DFF4A2-2396-4CDD-8114-691BDD6075DA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DFA2AE9D-79A6-4682-8F33-6E4E24E086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F61E7B46-645C-4440-A83C-DA3E5B5A05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E0700C52-6052-465B-933C-B13E60AC1E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542BEF-2D94-4347-81A4-9FB53719B114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0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4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91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454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5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2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8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4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3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9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1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8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7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BD9BFF-151F-4B94-8645-54470939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174</a:t>
            </a:r>
            <a:br>
              <a:rPr lang="en-US"/>
            </a:br>
            <a:r>
              <a:rPr lang="en-US"/>
              <a:t>CHRIST TRẢ XONG</a:t>
            </a:r>
            <a:br>
              <a:rPr lang="en-US"/>
            </a:br>
            <a:r>
              <a:rPr lang="en-US"/>
              <a:t>TỘI TRÁI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C476BC7-A9FE-405C-944D-B1C2A6EC054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Miệng tôi nhắc </a:t>
            </a:r>
            <a:br>
              <a:rPr lang="en-US" altLang="en-US"/>
            </a:br>
            <a:r>
              <a:rPr lang="en-US" altLang="en-US"/>
              <a:t>luôn luôn lời: </a:t>
            </a:r>
            <a:br>
              <a:rPr lang="en-US" altLang="en-US"/>
            </a:br>
            <a:r>
              <a:rPr lang="en-US" altLang="en-US"/>
              <a:t>“Thập giá cứu phương </a:t>
            </a:r>
            <a:br>
              <a:rPr lang="en-US" altLang="en-US"/>
            </a:br>
            <a:r>
              <a:rPr lang="en-US" altLang="en-US"/>
              <a:t>muôn đời!”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47691E98-E66A-41EF-ACA3-341F399C751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Christ trả xong tội trái, nay chính tôi nợ Ngài; Christ tẩy tâm dường tuyết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chẳng sai, dẫu tội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đỏ như son mài.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C45DBE62-B26A-47C8-98BD-2EED6D0CA08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Tôi nghe tiếng Christ đang truyền: “Lực con trăm phần ươn yếu,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0F7F620-8098-4BC6-A046-5101FA627AB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Thì nên thức canh, tâm nguyền, tìm trong chính Ta mọi điều.”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3D8803E8-2C9D-4709-8FE7-0DBD771A7B1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Christ trả xong tội trái, nay chính tôi nợ Ngài; Christ tẩy tâm dường tuyết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chẳng sai, dẫu tội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đỏ như son mài.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3D44DAE-3B6E-428A-BB11-88A0A6379C7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Rày tôi thấy trong tâm thần quyền năng Christ thật vô đối. Bịnh phung chữa cho sạch ngần. Lòng đá đánh tiêu tan rồi.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D09F3FB-8A08-41EF-B4AC-F9B0CC81B1F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Christ trả xong tội trái, nay chính tôi nợ Ngài; Christ tẩy tâm dường tuyết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chẳng sai, dẫu tội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đỏ như son mài.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A4BE83B-F4C8-440B-A070-F7797816FDF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Lòng tôi chứa bao tội trần, nhận ơn trên trời vô giá; Dầm huyết, áo tôi tinh ngần, nhờ Chiên ở</a:t>
            </a:r>
            <a:br>
              <a:rPr lang="en-US" altLang="en-US"/>
            </a:br>
            <a:r>
              <a:rPr lang="en-US" altLang="en-US"/>
              <a:t>Gô-gô-tha.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2C20D36-C6FC-4D63-8FE1-30C6B417C1B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Christ trả xong tội trái, nay chính tôi nợ Ngài; Christ tẩy tâm dường tuyết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chẳng sai, dẫu tội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đỏ như son mài.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6C47098-1919-45F1-86AF-9F1A54430A9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Rồi đây ở trước ngai trời, hồn, thân </a:t>
            </a:r>
            <a:br>
              <a:rPr lang="en-US" altLang="en-US"/>
            </a:br>
            <a:r>
              <a:rPr lang="en-US" altLang="en-US"/>
              <a:t>trong Christ </a:t>
            </a:r>
            <a:br>
              <a:rPr lang="en-US" altLang="en-US"/>
            </a:br>
            <a:r>
              <a:rPr lang="en-US" altLang="en-US"/>
              <a:t>tươi mới.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4028</TotalTime>
  <Words>175</Words>
  <Application>Microsoft Office PowerPoint</Application>
  <PresentationFormat>Widescreen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Presentation1</vt:lpstr>
      <vt:lpstr>Thánh Ca 174 CHRIST TRẢ XONG TỘI TRÁI</vt:lpstr>
      <vt:lpstr>1. Tôi nghe tiếng Christ đang truyền: “Lực con trăm phần ươn yếu, </vt:lpstr>
      <vt:lpstr>Thì nên thức canh, tâm nguyền, tìm trong chính Ta mọi điều.”</vt:lpstr>
      <vt:lpstr>Christ trả xong tội trái, nay chính tôi nợ Ngài; Christ tẩy tâm dường tuyết  chẳng sai, dẫu tội  đỏ như son mài.</vt:lpstr>
      <vt:lpstr>2. Rày tôi thấy trong tâm thần quyền năng Christ thật vô đối. Bịnh phung chữa cho sạch ngần. Lòng đá đánh tiêu tan rồi.</vt:lpstr>
      <vt:lpstr>Christ trả xong tội trái, nay chính tôi nợ Ngài; Christ tẩy tâm dường tuyết  chẳng sai, dẫu tội  đỏ như son mài.</vt:lpstr>
      <vt:lpstr>3. Lòng tôi chứa bao tội trần, nhận ơn trên trời vô giá; Dầm huyết, áo tôi tinh ngần, nhờ Chiên ở Gô-gô-tha.</vt:lpstr>
      <vt:lpstr>Christ trả xong tội trái, nay chính tôi nợ Ngài; Christ tẩy tâm dường tuyết  chẳng sai, dẫu tội  đỏ như son mài. </vt:lpstr>
      <vt:lpstr>4. Rồi đây ở trước ngai trời, hồn, thân  trong Christ  tươi mới. </vt:lpstr>
      <vt:lpstr>Miệng tôi nhắc  luôn luôn lời:  “Thập giá cứu phương  muôn đời!”</vt:lpstr>
      <vt:lpstr>Christ trả xong tội trái, nay chính tôi nợ Ngài; Christ tẩy tâm dường tuyết  chẳng sai, dẫu tội  đỏ như son mài.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190</cp:revision>
  <dcterms:created xsi:type="dcterms:W3CDTF">2010-05-25T06:43:56Z</dcterms:created>
  <dcterms:modified xsi:type="dcterms:W3CDTF">2018-10-30T13:15:20Z</dcterms:modified>
</cp:coreProperties>
</file>