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sldIdLst>
    <p:sldId id="349" r:id="rId2"/>
    <p:sldId id="350" r:id="rId3"/>
    <p:sldId id="351" r:id="rId4"/>
    <p:sldId id="352" r:id="rId5"/>
    <p:sldId id="354" r:id="rId6"/>
    <p:sldId id="355" r:id="rId7"/>
    <p:sldId id="361" r:id="rId8"/>
    <p:sldId id="356" r:id="rId9"/>
    <p:sldId id="357" r:id="rId10"/>
    <p:sldId id="3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10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6" Type="http://schemas.openxmlformats.org/officeDocument/2006/relationships/tableStyles" Target="tableStyles.xml"/><Relationship Id="rId7" Type="http://schemas.openxmlformats.org/officeDocument/2006/relationships/slide" Target="slides/slide6.xml"/><Relationship Id="rId15" Type="http://schemas.openxmlformats.org/officeDocument/2006/relationships/theme" Target="theme/theme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viewProps" Target="view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DE028C-3B07-4DDC-BE1D-250AD9923B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EE80F-2D61-4043-B35C-1180F3973AF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4028505-C29C-4007-A4EA-B8993156823D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43057A8-ADA0-49A5-95F8-61B6EC3AAC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ED20714-8EF1-4306-B98F-5AA8522BB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4826A-9036-46C6-A5A2-9C1DAC83A2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98BDD-76CA-4ABE-8A29-62176B6CCE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BAC3CB-FA0E-42C2-94C6-CD9F0E45F6B6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B15ACD0A-0844-4CD8-A704-C1DDBB52A4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6DC25AF1-389E-4DA0-8D10-ECB68113BB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3403C10B-1B3A-4634-AB96-3E1357A741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0A2EF9-F0BE-4806-A1B4-3EB39A4BF675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4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1437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894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6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1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2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1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1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9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7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6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5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239A38-E862-4A5C-943D-46EA6578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175</a:t>
            </a:r>
            <a:br>
              <a:rPr lang="vi-VN"/>
            </a:br>
            <a:r>
              <a:rPr lang="vi-VN"/>
              <a:t>TIỆN DANH ĐÃ CHÉP CHƯA NGÀI?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7135B102-4813-4B8E-A742-38F50EC6753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Tiện danh quả đã chép rày vào trang thiên thơ quý thay. Trong thiên quốc hiển vinh chi tày, tiện danh quả đã chép rày.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5348F06D-4CA9-47AE-BCE3-D12D09E4A88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Làm giàu tôi không ham Chúa ôi, bạc vàng phù vân đấy thôi; lòng nay mong sao cho biết thấu sẽ đến thiên đàng lúc sau.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C5912FAB-8733-4C67-9541-80D974D9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25925"/>
            <a:ext cx="11762072" cy="6237837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Được điền danh trong sách vĩnh sinh, tờ tờ thật trong trắng tinh. Jêsus, hỡi Chúa, Vua thiên đài, tiện danh đã chép chưa Ngài?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400DDD5-27BB-46E7-A0F4-7228F7F8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56" y="325925"/>
            <a:ext cx="11652117" cy="6237837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Tiện danh đã chép chưa Ngài, vào trang thiên thơ quý thay? Trong thiên quốc hiển vinh chi tày, tiện danh đã chép chưa Ngài?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8C2F8F9-4FA6-446F-BDAD-A43D645178C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Tội tình tôi đây như hải sa, thật nặng nề thay, hỡi Cha! Nhờ Jêsus tuôn huyết quý báu, đã tẩy tâm hồn trắng phau;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FDA1EA17-8C23-4431-ACEB-533D57D0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325925"/>
            <a:ext cx="11762072" cy="6237837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Vì lời Chân Kinh chép chẳng ngoa, từ miệng Ngài ban hứa ra: “Dầu ngươi ác uế như son rày, nầy Ta phiếu tuyết khôn tày.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400DDD5-27BB-46E7-A0F4-7228F7F8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56" y="325925"/>
            <a:ext cx="11652117" cy="6237837"/>
          </a:xfrm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Tiện danh đã chép chưa Ngài, vào trang thiên thơ quý thay? Trong thiên quốc hiển vinh chi tày, tiện danh đã chép chưa Ngài?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17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CB598B9-BD23-4BEF-BE11-20FA118EC4A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Kìa thành nguy nga xinh quá xinh, đền ngọc lầu son quý vinh, nhiều thiên binh thiên sứ chói ánh, áo xống phô màu trắng tinh.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ECE8E56-E431-4CF8-90A3-64B47011407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 Thành tuyệt không gian ác, đớn đau, làm mờ màu xinh tốt đâu, muôn thiên sứ ngóng trông đêm ngày, tiện danh quả đã chép rày.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4035</TotalTime>
  <Words>279</Words>
  <Application>Microsoft Office PowerPoint</Application>
  <PresentationFormat>Widescreen</PresentationFormat>
  <Paragraphs>11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Presentation1</vt:lpstr>
      <vt:lpstr>Thánh Ca 175 TIỆN DANH ĐÃ CHÉP CHƯA NGÀI?</vt:lpstr>
      <vt:lpstr>1. Làm giàu tôi không ham Chúa ôi, bạc vàng phù vân đấy thôi; lòng nay mong sao cho biết thấu sẽ đến thiên đàng lúc sau. </vt:lpstr>
      <vt:lpstr>Được điền danh trong sách vĩnh sinh, tờ tờ thật trong trắng tinh. Jêsus, hỡi Chúa, Vua thiên đài, tiện danh đã chép chưa Ngài?</vt:lpstr>
      <vt:lpstr>Tiện danh đã chép chưa Ngài, vào trang thiên thơ quý thay? Trong thiên quốc hiển vinh chi tày, tiện danh đã chép chưa Ngài?</vt:lpstr>
      <vt:lpstr>2. Tội tình tôi đây như hải sa, thật nặng nề thay, hỡi Cha! Nhờ Jêsus tuôn huyết quý báu, đã tẩy tâm hồn trắng phau; </vt:lpstr>
      <vt:lpstr>Vì lời Chân Kinh chép chẳng ngoa, từ miệng Ngài ban hứa ra: “Dầu ngươi ác uế như son rày, nầy Ta phiếu tuyết khôn tày.</vt:lpstr>
      <vt:lpstr>Tiện danh đã chép chưa Ngài, vào trang thiên thơ quý thay? Trong thiên quốc hiển vinh chi tày, tiện danh đã chép chưa Ngài?</vt:lpstr>
      <vt:lpstr>3. Kìa thành nguy nga xinh quá xinh, đền ngọc lầu son quý vinh, nhiều thiên binh thiên sứ chói ánh, áo xống phô màu trắng tinh.</vt:lpstr>
      <vt:lpstr> Thành tuyệt không gian ác, đớn đau, làm mờ màu xinh tốt đâu, muôn thiên sứ ngóng trông đêm ngày, tiện danh quả đã chép rày.</vt:lpstr>
      <vt:lpstr>Tiện danh quả đã chép rày vào trang thiên thơ quý thay. Trong thiên quốc hiển vinh chi tày, tiện danh quả đã chép rày.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190</cp:revision>
  <dcterms:created xsi:type="dcterms:W3CDTF">2010-05-25T06:43:56Z</dcterms:created>
  <dcterms:modified xsi:type="dcterms:W3CDTF">2018-10-30T13:14:05Z</dcterms:modified>
</cp:coreProperties>
</file>