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0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0DA08D-A081-422F-B816-0765F2F83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35666-F34F-46CF-99F3-18B377B7B3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877A72-02B1-4C99-B73B-9CA6395F92A0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72F8CA4-A125-455D-B544-9D7F51922A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2F194C-44FF-4750-B906-CEEEDF596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D4C08-705B-4D43-92C7-701DF00BDD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E53B-C4AD-4A61-867E-F41BFFA8A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D804E-1EDE-469D-9D88-EB0ABBFE027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30A28A1-F29A-4D4A-BA18-4273F23EFC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C9A3F03-54A4-4775-A8C3-92FCA608B4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B840015-FAB4-4E09-BC5D-09E577A96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BA1AC0-0760-47D9-982F-E64A1A4D458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0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98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27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2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6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FEDCE-B836-4517-973D-287ED86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176</a:t>
            </a:r>
            <a:br>
              <a:rPr lang="vi-VN"/>
            </a:br>
            <a:r>
              <a:rPr lang="vi-VN"/>
              <a:t>DẦU ÁC KHIÊN </a:t>
            </a:r>
            <a:br>
              <a:rPr lang="vi-VN"/>
            </a:br>
            <a:r>
              <a:rPr lang="vi-VN"/>
              <a:t>ĐỎ NHƯ ĐƠN HỒNG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AEA596D-1702-4224-82B3-DA781E5CE9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Giê-hô-va </a:t>
            </a:r>
            <a:br>
              <a:rPr lang="en-US" altLang="en-US"/>
            </a:br>
            <a:r>
              <a:rPr lang="en-US" altLang="en-US"/>
              <a:t>truyền tha thứ anh,</a:t>
            </a:r>
            <a:br>
              <a:rPr lang="en-US" altLang="en-US"/>
            </a:br>
            <a:r>
              <a:rPr lang="en-US" altLang="en-US"/>
              <a:t>Ngài ắt quên </a:t>
            </a:r>
            <a:br>
              <a:rPr lang="en-US" altLang="en-US"/>
            </a:br>
            <a:r>
              <a:rPr lang="en-US" altLang="en-US"/>
              <a:t>lỗi anh phạm rồi.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E5388A9-9F8B-41CA-BFB8-4BC4E76E41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Giê-hô-va truyền tha thứ anh, mọi vi phạm xưa Ngài xóa bôi. Nguyền nghe lời phán Giê-hô-va: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E7177C4-3642-4D79-A490-A0FB77A7EA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"Nầy con khá nhìn Ta!" Giê-hô-va </a:t>
            </a:r>
            <a:br>
              <a:rPr lang="en-US" altLang="en-US"/>
            </a:br>
            <a:r>
              <a:rPr lang="en-US" altLang="en-US"/>
              <a:t>truyền tha thứ ngay, </a:t>
            </a:r>
            <a:br>
              <a:rPr lang="en-US" altLang="en-US"/>
            </a:br>
            <a:r>
              <a:rPr lang="en-US" altLang="en-US"/>
              <a:t>Chúa chẳng nhớ </a:t>
            </a:r>
            <a:br>
              <a:rPr lang="en-US" altLang="en-US"/>
            </a:br>
            <a:r>
              <a:rPr lang="en-US" altLang="en-US"/>
              <a:t>tội anh mảy may,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F5F785-83F9-438B-897B-1F70773B19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Ác uế anh </a:t>
            </a:r>
            <a:br>
              <a:rPr lang="en-US" altLang="en-US"/>
            </a:br>
            <a:r>
              <a:rPr lang="en-US" altLang="en-US"/>
              <a:t>Ngài bôi sạch ròng,</a:t>
            </a:r>
            <a:br>
              <a:rPr lang="en-US" altLang="en-US"/>
            </a:br>
            <a:r>
              <a:rPr lang="en-US" altLang="en-US"/>
              <a:t>Quăng xa anh </a:t>
            </a:r>
            <a:br>
              <a:rPr lang="en-US" altLang="en-US"/>
            </a:br>
            <a:r>
              <a:rPr lang="en-US" altLang="en-US"/>
              <a:t>như tây xa đông.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93F856E-37DD-4D7F-83BA-35AAA7B402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Ta cho ngươi </a:t>
            </a:r>
            <a:br>
              <a:rPr lang="en-US" altLang="en-US"/>
            </a:br>
            <a:r>
              <a:rPr lang="en-US" altLang="en-US"/>
              <a:t>lòng như tuyết bạch,</a:t>
            </a:r>
            <a:br>
              <a:rPr lang="en-US" altLang="en-US"/>
            </a:br>
            <a:r>
              <a:rPr lang="en-US" altLang="en-US"/>
              <a:t>dầu ác khiên </a:t>
            </a:r>
            <a:br>
              <a:rPr lang="en-US" altLang="en-US"/>
            </a:br>
            <a:r>
              <a:rPr lang="en-US" altLang="en-US"/>
              <a:t>đỏ như đơn hồng.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BB52DA7-376A-4F84-AFE3-36EEA7FF9D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Ta cho ngươi </a:t>
            </a:r>
            <a:br>
              <a:rPr lang="en-US" altLang="en-US"/>
            </a:br>
            <a:r>
              <a:rPr lang="en-US" altLang="en-US"/>
              <a:t>lòng như tuyết bạch,</a:t>
            </a:r>
            <a:br>
              <a:rPr lang="en-US" altLang="en-US"/>
            </a:br>
            <a:r>
              <a:rPr lang="en-US" altLang="en-US"/>
              <a:t>dầu lỗi ngươi </a:t>
            </a:r>
            <a:br>
              <a:rPr lang="en-US" altLang="en-US"/>
            </a:br>
            <a:r>
              <a:rPr lang="en-US" altLang="en-US"/>
              <a:t>đỏ như thể son.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DC34599-822A-470C-9F0E-D8473A3352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được gội trắng như lông chiên, dầu xưa thắm tội khiên. Tâm linh ngươi dường son đỏ chăng?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0E3F650-56F0-4BAC-BABB-9C6D8A4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Sẽ phiếu trắng sạch</a:t>
            </a:r>
            <a:br>
              <a:rPr lang="en-US" altLang="en-US"/>
            </a:br>
            <a:r>
              <a:rPr lang="en-US" altLang="en-US"/>
              <a:t>hơn tuyết băng. </a:t>
            </a:r>
            <a:br>
              <a:rPr lang="en-US" altLang="en-US"/>
            </a:br>
            <a:r>
              <a:rPr lang="en-US" altLang="en-US"/>
              <a:t>Dẫu trong ngươi tội như đơn hồng, Ta thay nên </a:t>
            </a:r>
            <a:br>
              <a:rPr lang="en-US" altLang="en-US"/>
            </a:br>
            <a:r>
              <a:rPr lang="en-US" altLang="en-US"/>
              <a:t>băng tâm tinh trong.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F195A7B-E804-4394-AF56-FE01FC3CF0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Đây tin vui </a:t>
            </a:r>
            <a:br>
              <a:rPr lang="en-US" altLang="en-US"/>
            </a:br>
            <a:r>
              <a:rPr lang="en-US" altLang="en-US"/>
              <a:t>cần nên lắng nghe, Thượng Đế khuyên khá mau quay về.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4421D3E-A585-4FDF-959B-DA03FF3C7D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Đây tin vui cần nên lắng nghe, Thượng Đế khuyên chớ nên chấp nê. Lòng đại từ Chúa như non cao,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4E6A13-37B1-4F5A-B8E1-7EE7124A4C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Tình yêu lớn dường bao! Đây tin vui </a:t>
            </a:r>
            <a:br>
              <a:rPr lang="en-US" altLang="en-US"/>
            </a:br>
            <a:r>
              <a:rPr lang="en-US" altLang="en-US"/>
              <a:t>cần nên lắng tai, </a:t>
            </a:r>
            <a:br>
              <a:rPr lang="en-US" altLang="en-US"/>
            </a:br>
            <a:r>
              <a:rPr lang="en-US" altLang="en-US"/>
              <a:t>Chúa bác ái </a:t>
            </a:r>
            <a:br>
              <a:rPr lang="en-US" altLang="en-US"/>
            </a:br>
            <a:r>
              <a:rPr lang="en-US" altLang="en-US"/>
              <a:t>gọi anh đáo lai,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9E5D311-4B3E-4281-B3A0-168B6DD5BC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Khá nghe Giê-hô-va khuyên nài, </a:t>
            </a:r>
            <a:br>
              <a:rPr lang="en-US" altLang="en-US"/>
            </a:br>
            <a:r>
              <a:rPr lang="en-US" altLang="en-US"/>
              <a:t>Mau ăn năn </a:t>
            </a:r>
            <a:br>
              <a:rPr lang="en-US" altLang="en-US"/>
            </a:br>
            <a:r>
              <a:rPr lang="en-US" altLang="en-US"/>
              <a:t>tin ngay hôm nay.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4040</TotalTime>
  <Words>117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176 DẦU ÁC KHIÊN  ĐỎ NHƯ ĐƠN HỒNG</vt:lpstr>
      <vt:lpstr>1. Ta cho ngươi  lòng như tuyết bạch, dầu ác khiên  đỏ như đơn hồng. </vt:lpstr>
      <vt:lpstr>Ta cho ngươi  lòng như tuyết bạch, dầu lỗi ngươi  đỏ như thể son. </vt:lpstr>
      <vt:lpstr>Lòng được gội trắng như lông chiên, dầu xưa thắm tội khiên. Tâm linh ngươi dường son đỏ chăng? </vt:lpstr>
      <vt:lpstr>Sẽ phiếu trắng sạch hơn tuyết băng.  Dẫu trong ngươi tội như đơn hồng, Ta thay nên  băng tâm tinh trong.</vt:lpstr>
      <vt:lpstr>2. Đây tin vui  cần nên lắng nghe, Thượng Đế khuyên khá mau quay về. </vt:lpstr>
      <vt:lpstr>Đây tin vui cần nên lắng nghe, Thượng Đế khuyên chớ nên chấp nê. Lòng đại từ Chúa như non cao, </vt:lpstr>
      <vt:lpstr>Tình yêu lớn dường bao! Đây tin vui  cần nên lắng tai,  Chúa bác ái  gọi anh đáo lai, </vt:lpstr>
      <vt:lpstr>Khá nghe Giê-hô-va khuyên nài,  Mau ăn năn  tin ngay hôm nay. </vt:lpstr>
      <vt:lpstr>3. Giê-hô-va  truyền tha thứ anh, Ngài ắt quên  lỗi anh phạm rồi. </vt:lpstr>
      <vt:lpstr>Giê-hô-va truyền tha thứ anh, mọi vi phạm xưa Ngài xóa bôi. Nguyền nghe lời phán Giê-hô-va: </vt:lpstr>
      <vt:lpstr>"Nầy con khá nhìn Ta!" Giê-hô-va  truyền tha thứ ngay,  Chúa chẳng nhớ  tội anh mảy may,</vt:lpstr>
      <vt:lpstr> Ác uế anh  Ngài bôi sạch ròng, Quăng xa anh  như tây xa đông.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191</cp:revision>
  <dcterms:created xsi:type="dcterms:W3CDTF">2010-05-25T06:43:56Z</dcterms:created>
  <dcterms:modified xsi:type="dcterms:W3CDTF">2018-10-30T13:12:26Z</dcterms:modified>
</cp:coreProperties>
</file>