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sldIdLst>
    <p:sldId id="349" r:id="rId2"/>
    <p:sldId id="350" r:id="rId3"/>
    <p:sldId id="354" r:id="rId4"/>
    <p:sldId id="351" r:id="rId5"/>
    <p:sldId id="353" r:id="rId6"/>
    <p:sldId id="352" r:id="rId7"/>
    <p:sldId id="355" r:id="rId8"/>
    <p:sldId id="371" r:id="rId9"/>
    <p:sldId id="372" r:id="rId10"/>
    <p:sldId id="356" r:id="rId11"/>
    <p:sldId id="357" r:id="rId12"/>
    <p:sldId id="373" r:id="rId13"/>
    <p:sldId id="374" r:id="rId14"/>
    <p:sldId id="358" r:id="rId15"/>
    <p:sldId id="359" r:id="rId16"/>
    <p:sldId id="375" r:id="rId17"/>
    <p:sldId id="376" r:id="rId18"/>
    <p:sldId id="360" r:id="rId19"/>
    <p:sldId id="361" r:id="rId20"/>
    <p:sldId id="377" r:id="rId21"/>
    <p:sldId id="3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45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30F306E-6628-4A43-87AF-04CF84CA96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85A5B-A836-41A8-97C4-6754A455C03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600B581-EFD9-4A12-B40F-85F6AF660EE5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EC98483-5CF6-4AC0-84AC-D8090193EA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0E27571-7FFF-4847-80B7-0B54202AF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30BB8-0DFC-4D53-9833-07932EE2E3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BF038-34FD-48D8-9918-50A92292FE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EF6CA5-47CE-43AD-B55B-7D5BCE8B86C3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8D7BBFFD-1A68-48D9-8776-6B64FBB71F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669DE302-F311-49F2-862B-94463AD791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25DB3FD3-62A0-435F-9481-CF926842C3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F91F29-4636-4CE3-9814-5EC95146F58A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1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85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985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1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6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8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1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4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2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0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AA8325-678F-4C39-900B-72CA1F58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177</a:t>
            </a:r>
            <a:br>
              <a:rPr lang="en-US"/>
            </a:br>
            <a:r>
              <a:rPr lang="en-US"/>
              <a:t>NHÌN XEM JÊSUS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64E34C3-19C6-42D9-BB7A-279AB4AA731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Hẳn không do than van, khóc kêu luôn ngày đêm đâu. Chỉ do nơi huyết </a:t>
            </a:r>
            <a:br>
              <a:rPr lang="en-US" altLang="en-US"/>
            </a:br>
            <a:r>
              <a:rPr lang="en-US" altLang="en-US"/>
              <a:t>vãn hồi cứu thôi.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AF82074-F6DF-4FD8-B164-87CFBC14147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Bởi huyết hông Jêsus chính anh được quyền giờ đây, Để trút gánh tội khiên, khỏe nhẹ rồi.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E655AB4-0508-44D6-823D-D47B83B38D7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Nhìn xem! xem, xem, sống! Nhìn chăm chăm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lên Jêsus,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Đấng treo thân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thành kỳ công,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941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3CFA4BD-5B7A-44AF-9528-E2F9D8C0436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Thì anh chắc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hưởng trường sanh,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lãnh ơn hồng.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77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8FD151F-7F9E-4DCE-B154-EB75FADAFE5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Vậy anh không nên nghi Chúa không nhận nhìn anh nay. Bởi trong </a:t>
            </a:r>
            <a:br>
              <a:rPr lang="en-US" altLang="en-US"/>
            </a:br>
            <a:r>
              <a:rPr lang="en-US" altLang="en-US"/>
              <a:t>Kinh Thánh xưa </a:t>
            </a:r>
            <a:br>
              <a:rPr lang="en-US" altLang="en-US"/>
            </a:br>
            <a:r>
              <a:rPr lang="en-US" altLang="en-US"/>
              <a:t>Ngài phán tuyên: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83E8352-5212-426B-A40A-4E90B9FFB77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Kỳ chung, Jêsus sanh, hiến thân vàng chuộc tội nhân, </a:t>
            </a:r>
            <a:br>
              <a:rPr lang="en-US" altLang="en-US"/>
            </a:br>
            <a:r>
              <a:rPr lang="en-US" altLang="en-US"/>
              <a:t>Của lễ duy một, </a:t>
            </a:r>
            <a:br>
              <a:rPr lang="en-US" altLang="en-US"/>
            </a:br>
            <a:r>
              <a:rPr lang="en-US" altLang="en-US"/>
              <a:t>ân cứu vẹn tuyền. 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E655AB4-0508-44D6-823D-D47B83B38D7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Nhìn xem! xem, xem, sống! Nhìn chăm chăm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lên Jêsus,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Đấng treo thân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thành kỳ công,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719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3CFA4BD-5B7A-44AF-9528-E2F9D8C0436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Thì anh chắc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hưởng trường sanh,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lãnh ơn hồng.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479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7C5EBC0B-1445-4F45-B29D-F5140BED623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5. Hãy mau tin Jêsus chính hôm nay đừng trì diên, Ngài ban cho chính anh được vĩnh sinh. </a:t>
            </a:r>
            <a:endParaRPr lang="ru-R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152FC894-4C92-4CDD-AA6F-68CB0CEB0CF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Vì trong tay Jêsus, Đấng công nghĩa trường tồn kia, </a:t>
            </a:r>
            <a:br>
              <a:rPr lang="en-US" altLang="en-US"/>
            </a:br>
            <a:r>
              <a:rPr lang="en-US" altLang="en-US"/>
              <a:t>Bảo đảm anh trường sanh ở thiên thành. 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235D80E8-BA5D-4BCF-8876-F4B15188A36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Chỉ chăm xem Jêsus, Đấng treo </a:t>
            </a:r>
            <a:br>
              <a:rPr lang="en-US" altLang="en-US"/>
            </a:br>
            <a:r>
              <a:rPr lang="en-US" altLang="en-US"/>
              <a:t>trên thập tự kia, </a:t>
            </a:r>
            <a:br>
              <a:rPr lang="en-US" altLang="en-US"/>
            </a:br>
            <a:r>
              <a:rPr lang="en-US" altLang="en-US"/>
              <a:t>Hẳn trong giây phút anh được vĩnh sinh. </a:t>
            </a:r>
            <a:endParaRPr lang="ru-RU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E655AB4-0508-44D6-823D-D47B83B38D7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Nhìn xem! xem, xem, sống! Nhìn chăm chăm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lên Jêsus,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Đấng treo thân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thành kỳ công,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881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3CFA4BD-5B7A-44AF-9528-E2F9D8C0436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Thì anh chắc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hưởng trường sanh,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lãnh ơn hồng.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77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F8A18F73-2844-4282-9F4F-BB2F0B17F4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Hãy mau mau </a:t>
            </a:r>
            <a:br>
              <a:rPr lang="en-US" altLang="en-US"/>
            </a:br>
            <a:r>
              <a:rPr lang="en-US" altLang="en-US"/>
              <a:t>chăm xem, ớ anh em </a:t>
            </a:r>
            <a:br>
              <a:rPr lang="en-US" altLang="en-US"/>
            </a:br>
            <a:r>
              <a:rPr lang="en-US" altLang="en-US"/>
              <a:t>tội nhân kia, </a:t>
            </a:r>
            <a:br>
              <a:rPr lang="en-US" altLang="en-US"/>
            </a:br>
            <a:r>
              <a:rPr lang="en-US" altLang="en-US"/>
              <a:t>Ngắm Đấng đã vì anh gánh thập hình.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E655AB4-0508-44D6-823D-D47B83B38D7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Nhìn xem! xem, xem, sống! Nhìn chăm chăm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lên Jêsus,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Đấng treo thân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thành kỳ công,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3CFA4BD-5B7A-44AF-9528-E2F9D8C0436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Thì anh chắc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hưởng trường sanh,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lãnh ơn hồng.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1A1EBBC-E168-4C8C-A0E4-8B9E20A28FC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Bởi ai Jêsus Christ gánh muôn tội tình dường kia, Quả không mang </a:t>
            </a:r>
            <a:br>
              <a:rPr lang="en-US" altLang="en-US"/>
            </a:br>
            <a:r>
              <a:rPr lang="en-US" altLang="en-US"/>
              <a:t>ác khiên bạn đó a?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890A068-26C5-4847-B7BF-544DEE2C24F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Bởi đâu hông Jêsus huyết vô tội tràn mênh mông, </a:t>
            </a:r>
            <a:br>
              <a:rPr lang="en-US" altLang="en-US"/>
            </a:br>
            <a:r>
              <a:rPr lang="en-US" altLang="en-US"/>
              <a:t>Quả chẳng do nợ anh Chúa chịu à?</a:t>
            </a:r>
            <a:br>
              <a:rPr lang="ru-RU" altLang="en-US"/>
            </a:b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E655AB4-0508-44D6-823D-D47B83B38D7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Nhìn xem! xem, xem, sống! Nhìn chăm chăm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lên Jêsus,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Đấng treo thân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thành kỳ công,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7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3CFA4BD-5B7A-44AF-9528-E2F9D8C0436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Thì anh chắc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hưởng trường sanh,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lãnh ơn hồng.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14171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4044</TotalTime>
  <Words>221</Words>
  <Application>Microsoft Office PowerPoint</Application>
  <PresentationFormat>Widescreen</PresentationFormat>
  <Paragraphs>22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Presentation1</vt:lpstr>
      <vt:lpstr>Thánh Ca 177 NHÌN XEM JÊSUS</vt:lpstr>
      <vt:lpstr>1. Chỉ chăm xem Jêsus, Đấng treo  trên thập tự kia,  Hẳn trong giây phút anh được vĩnh sinh. </vt:lpstr>
      <vt:lpstr>Hãy mau mau  chăm xem, ớ anh em  tội nhân kia,  Ngắm Đấng đã vì anh gánh thập hình. </vt:lpstr>
      <vt:lpstr>Nhìn xem! xem, xem, sống! Nhìn chăm chăm  lên Jêsus,  Đấng treo thân  thành kỳ công, </vt:lpstr>
      <vt:lpstr>Thì anh chắc  hưởng trường sanh, lãnh ơn hồng.</vt:lpstr>
      <vt:lpstr>2. Bởi ai Jêsus Christ gánh muôn tội tình dường kia, Quả không mang  ác khiên bạn đó a? </vt:lpstr>
      <vt:lpstr>Bởi đâu hông Jêsus huyết vô tội tràn mênh mông,  Quả chẳng do nợ anh Chúa chịu à? </vt:lpstr>
      <vt:lpstr>Nhìn xem! xem, xem, sống! Nhìn chăm chăm  lên Jêsus,  Đấng treo thân  thành kỳ công, </vt:lpstr>
      <vt:lpstr>Thì anh chắc  hưởng trường sanh, lãnh ơn hồng.</vt:lpstr>
      <vt:lpstr>3. Hẳn không do than van, khóc kêu luôn ngày đêm đâu. Chỉ do nơi huyết  vãn hồi cứu thôi. </vt:lpstr>
      <vt:lpstr>Bởi huyết hông Jêsus chính anh được quyền giờ đây, Để trút gánh tội khiên, khỏe nhẹ rồi. </vt:lpstr>
      <vt:lpstr>Nhìn xem! xem, xem, sống! Nhìn chăm chăm  lên Jêsus,  Đấng treo thân  thành kỳ công, </vt:lpstr>
      <vt:lpstr>Thì anh chắc  hưởng trường sanh, lãnh ơn hồng.</vt:lpstr>
      <vt:lpstr>4. Vậy anh không nên nghi Chúa không nhận nhìn anh nay. Bởi trong  Kinh Thánh xưa  Ngài phán tuyên: </vt:lpstr>
      <vt:lpstr>Kỳ chung, Jêsus sanh, hiến thân vàng chuộc tội nhân,  Của lễ duy một,  ân cứu vẹn tuyền. </vt:lpstr>
      <vt:lpstr>Nhìn xem! xem, xem, sống! Nhìn chăm chăm  lên Jêsus,  Đấng treo thân  thành kỳ công, </vt:lpstr>
      <vt:lpstr>Thì anh chắc  hưởng trường sanh, lãnh ơn hồng.</vt:lpstr>
      <vt:lpstr>5. Hãy mau tin Jêsus chính hôm nay đừng trì diên, Ngài ban cho chính anh được vĩnh sinh. </vt:lpstr>
      <vt:lpstr>Vì trong tay Jêsus, Đấng công nghĩa trường tồn kia,  Bảo đảm anh trường sanh ở thiên thành. </vt:lpstr>
      <vt:lpstr>Nhìn xem! xem, xem, sống! Nhìn chăm chăm  lên Jêsus,  Đấng treo thân  thành kỳ công, </vt:lpstr>
      <vt:lpstr>Thì anh chắc  hưởng trường sanh, lãnh ơn hồng.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193</cp:revision>
  <dcterms:created xsi:type="dcterms:W3CDTF">2010-05-25T06:43:56Z</dcterms:created>
  <dcterms:modified xsi:type="dcterms:W3CDTF">2018-10-30T13:11:23Z</dcterms:modified>
</cp:coreProperties>
</file>