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61" r:id="rId11"/>
    <p:sldId id="360" r:id="rId12"/>
    <p:sldId id="359" r:id="rId13"/>
    <p:sldId id="3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2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F58D19-10FB-48F4-B75A-3B5B0B3EDE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CD71E-0D8A-48C4-A300-E864DA0F7A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F13EBDB-D8A7-4D74-BFD9-E8BA1A58360D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18F4CE3-606F-423B-B422-FF0DDD79B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7DFCA28-7A27-42F8-88C2-C707D6C1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A7DE8-AC06-4EFE-8383-F4E2D59A41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F6873-5615-408C-9B80-95E3FA208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120EC6-0643-4804-9978-A25D1CD113A2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135EEF6-3388-4553-AFA9-8C626AD253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BBB5652-3BD7-41CE-9241-CF867A13D3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4316917-234E-40F1-8B4A-221996307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B2FE4F-8938-4F2E-B3E4-ECBB928955F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9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41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8364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9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89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9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9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3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9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6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6698A1-76FC-44DA-8996-735C5450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178</a:t>
            </a:r>
            <a:br>
              <a:rPr lang="en-US"/>
            </a:br>
            <a:r>
              <a:rPr lang="en-US"/>
              <a:t>TÔI NGUYỆN ĐẾN LIỀN!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5F57BF8-214B-403C-8CC2-3C6A838ED5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Dầu tôi như thế,</a:t>
            </a:r>
            <a:br>
              <a:rPr lang="en-US" altLang="en-US"/>
            </a:br>
            <a:r>
              <a:rPr lang="en-US" altLang="en-US"/>
              <a:t>Jêsus thứ tha, </a:t>
            </a:r>
            <a:br>
              <a:rPr lang="en-US" altLang="en-US"/>
            </a:br>
            <a:r>
              <a:rPr lang="en-US" altLang="en-US"/>
              <a:t>Phóng thích, gội sạch,</a:t>
            </a:r>
            <a:br>
              <a:rPr lang="en-US" altLang="en-US"/>
            </a:br>
            <a:r>
              <a:rPr lang="en-US" altLang="en-US"/>
              <a:t>tiếp rước vô nhà.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B6658B9-8DF1-43E0-9E99-002B75F090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Lời Cha tuyên hứa, </a:t>
            </a:r>
            <a:br>
              <a:rPr lang="en-US" altLang="en-US"/>
            </a:br>
            <a:r>
              <a:rPr lang="en-US" altLang="en-US"/>
              <a:t>lòng tin, quyết tiến, </a:t>
            </a:r>
            <a:br>
              <a:rPr lang="en-US" altLang="en-US"/>
            </a:br>
            <a:r>
              <a:rPr lang="en-US" altLang="en-US"/>
              <a:t>Kính thưa Chiên Con,</a:t>
            </a:r>
            <a:br>
              <a:rPr lang="en-US" altLang="en-US"/>
            </a:br>
            <a:r>
              <a:rPr lang="en-US" altLang="en-US"/>
              <a:t>tôi nguyện đến liền!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76F8FCB-0AE2-426E-B1CA-239A88252A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Dầu tôi gian ác, </a:t>
            </a:r>
            <a:br>
              <a:rPr lang="en-US" altLang="en-US"/>
            </a:br>
            <a:r>
              <a:rPr lang="en-US" altLang="en-US"/>
              <a:t>ơn Ngài xóa bôi, </a:t>
            </a:r>
            <a:br>
              <a:rPr lang="en-US" altLang="en-US"/>
            </a:br>
            <a:r>
              <a:rPr lang="en-US" altLang="en-US"/>
              <a:t>Nỗi chướng </a:t>
            </a:r>
            <a:br>
              <a:rPr lang="en-US" altLang="en-US"/>
            </a:br>
            <a:r>
              <a:rPr lang="en-US" altLang="en-US"/>
              <a:t>ngại lòng </a:t>
            </a:r>
            <a:br>
              <a:rPr lang="en-US" altLang="en-US"/>
            </a:br>
            <a:r>
              <a:rPr lang="en-US" altLang="en-US"/>
              <a:t>Chúa phá tan rồi.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F51DC33-E219-4DBE-914D-8E0B886AA6B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Từ đây tôi quyết thuộc Chúa vĩnh viễn, </a:t>
            </a:r>
            <a:br>
              <a:rPr lang="en-US" altLang="en-US"/>
            </a:br>
            <a:r>
              <a:rPr lang="en-US" altLang="en-US"/>
              <a:t>Kính thưa Chiên Con,</a:t>
            </a:r>
            <a:br>
              <a:rPr lang="en-US" altLang="en-US"/>
            </a:br>
            <a:r>
              <a:rPr lang="en-US" altLang="en-US"/>
              <a:t>tôi nguyện đến liền!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E311A001-0A86-4D07-B169-BEDDACA1204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Tuyệt nhiên không cách chi bào chữa tôi,</a:t>
            </a:r>
            <a:br>
              <a:rPr lang="en-US" altLang="en-US"/>
            </a:br>
            <a:r>
              <a:rPr lang="en-US" altLang="en-US"/>
              <a:t>Chỉ huyết Jêsus đã đổ thay rồi.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220A3AA-F111-4961-A07A-BCE03ADF6AD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Ngài yêu tôi lắm, hằng khuyên tôi đến,</a:t>
            </a:r>
            <a:br>
              <a:rPr lang="en-US" altLang="en-US"/>
            </a:br>
            <a:r>
              <a:rPr lang="en-US" altLang="en-US"/>
              <a:t>Kính thưa Chiên Con,</a:t>
            </a:r>
            <a:br>
              <a:rPr lang="en-US" altLang="en-US"/>
            </a:br>
            <a:r>
              <a:rPr lang="en-US" altLang="en-US"/>
              <a:t>tôi nguyện đến liền!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0945AAB-4B8E-4445-9693-411180B955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Tuyệt nhiên tôi chẳng cậy một pháp môn có thể gội sạch vết uế tâm hồn.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033416E-0924-44F6-8AC9-6BC4B281279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Nhờ huyết Jêsus </a:t>
            </a:r>
            <a:br>
              <a:rPr lang="en-US" altLang="en-US"/>
            </a:br>
            <a:r>
              <a:rPr lang="en-US" altLang="en-US"/>
              <a:t>tội khiên tiêu biến, Kính thưa Chiên Con, tôi nguyện đến liền!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6B71ADB-3D24-4008-B524-68E77AD262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Kìa, tâm tôi phải </a:t>
            </a:r>
            <a:br>
              <a:rPr lang="en-US" altLang="en-US"/>
            </a:br>
            <a:r>
              <a:rPr lang="en-US" altLang="en-US"/>
              <a:t>dập đồi lắm thay, </a:t>
            </a:r>
            <a:br>
              <a:rPr lang="en-US" altLang="en-US"/>
            </a:br>
            <a:r>
              <a:rPr lang="en-US" altLang="en-US"/>
              <a:t>Với cuộc phân tranh lẩn quẩn nghi hoài,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A9E70BE-93BF-44F4-87C3-EE14722C2B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Bề trong giao chiến, ngoài luôn xao xuyến, </a:t>
            </a:r>
            <a:br>
              <a:rPr lang="en-US" altLang="en-US"/>
            </a:br>
            <a:r>
              <a:rPr lang="en-US" altLang="en-US"/>
              <a:t>Kính thưa Chiên Con, </a:t>
            </a:r>
            <a:br>
              <a:rPr lang="en-US" altLang="en-US"/>
            </a:br>
            <a:r>
              <a:rPr lang="en-US" altLang="en-US"/>
              <a:t>tôi nguyện đến liền!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9B81415-10F6-46C2-9E2E-70FCEA4ADA5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Dầu tâm đau khổ, thân nghèo, mắt đui, Nhưng trong Ngài đầy đủ </a:t>
            </a:r>
            <a:br>
              <a:rPr lang="en-US" altLang="en-US"/>
            </a:br>
            <a:r>
              <a:rPr lang="en-US" altLang="en-US"/>
              <a:t>phước ơn trời,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45FE25E-E8E1-49F8-B3FD-50427BFD5A9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Giàu sang, thanh khiết, trùng sanh, vinh hiển, </a:t>
            </a:r>
            <a:br>
              <a:rPr lang="en-US" altLang="en-US"/>
            </a:br>
            <a:r>
              <a:rPr lang="en-US" altLang="en-US"/>
              <a:t>Kính thưa Chiên Con, tôi nguyện đến liền!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4046</TotalTime>
  <Words>122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178 TÔI NGUYỆN ĐẾN LIỀN!</vt:lpstr>
      <vt:lpstr>1. Tuyệt nhiên không cách chi bào chữa tôi, Chỉ huyết Jêsus đã đổ thay rồi. </vt:lpstr>
      <vt:lpstr>Ngài yêu tôi lắm, hằng khuyên tôi đến, Kính thưa Chiên Con, tôi nguyện đến liền! </vt:lpstr>
      <vt:lpstr>2. Tuyệt nhiên tôi chẳng cậy một pháp môn có thể gội sạch vết uế tâm hồn. </vt:lpstr>
      <vt:lpstr>Nhờ huyết Jêsus  tội khiên tiêu biến, Kính thưa Chiên Con, tôi nguyện đến liền! </vt:lpstr>
      <vt:lpstr>3. Kìa, tâm tôi phải  dập đồi lắm thay,  Với cuộc phân tranh lẩn quẩn nghi hoài, </vt:lpstr>
      <vt:lpstr>Bề trong giao chiến, ngoài luôn xao xuyến,  Kính thưa Chiên Con,  tôi nguyện đến liền! </vt:lpstr>
      <vt:lpstr>4. Dầu tâm đau khổ, thân nghèo, mắt đui, Nhưng trong Ngài đầy đủ  phước ơn trời, </vt:lpstr>
      <vt:lpstr>Giàu sang, thanh khiết, trùng sanh, vinh hiển,  Kính thưa Chiên Con, tôi nguyện đến liền! </vt:lpstr>
      <vt:lpstr>5. Dầu tôi như thế, Jêsus thứ tha,  Phóng thích, gội sạch, tiếp rước vô nhà. </vt:lpstr>
      <vt:lpstr>Lời Cha tuyên hứa,  lòng tin, quyết tiến,  Kính thưa Chiên Con, tôi nguyện đến liền! </vt:lpstr>
      <vt:lpstr>6. Dầu tôi gian ác,  ơn Ngài xóa bôi,  Nỗi chướng  ngại lòng  Chúa phá tan rồi. </vt:lpstr>
      <vt:lpstr>Từ đây tôi quyết thuộc Chúa vĩnh viễn,  Kính thưa Chiên Con, tôi nguyện đến liền!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194</cp:revision>
  <dcterms:created xsi:type="dcterms:W3CDTF">2010-05-25T06:43:56Z</dcterms:created>
  <dcterms:modified xsi:type="dcterms:W3CDTF">2018-10-30T13:09:17Z</dcterms:modified>
</cp:coreProperties>
</file>