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9"/>
  </p:notesMasterIdLst>
  <p:sldIdLst>
    <p:sldId id="349" r:id="rId2"/>
    <p:sldId id="350" r:id="rId3"/>
    <p:sldId id="351" r:id="rId4"/>
    <p:sldId id="359" r:id="rId5"/>
    <p:sldId id="358" r:id="rId6"/>
    <p:sldId id="357" r:id="rId7"/>
    <p:sldId id="356" r:id="rId8"/>
    <p:sldId id="367" r:id="rId9"/>
    <p:sldId id="368" r:id="rId10"/>
    <p:sldId id="355" r:id="rId11"/>
    <p:sldId id="354" r:id="rId12"/>
    <p:sldId id="369" r:id="rId13"/>
    <p:sldId id="370" r:id="rId14"/>
    <p:sldId id="353" r:id="rId15"/>
    <p:sldId id="352" r:id="rId16"/>
    <p:sldId id="371" r:id="rId17"/>
    <p:sldId id="3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37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558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885D9C-0EC3-44C9-8C7E-983508A105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6E2879-E163-4627-A208-B3901D428A6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4F20778-E07F-4FE1-903B-4901792601BB}" type="datetimeFigureOut">
              <a:rPr lang="ru-RU"/>
              <a:pPr>
                <a:defRPr/>
              </a:pPr>
              <a:t>30.10.2018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083AAF3D-2671-4232-8C14-5BAE2DB9F1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F0D61A2-9D99-41C3-9AA7-85E344A23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CBB79-09B4-4AD7-9D4A-A25629DCE5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03777-1398-452D-8537-D0F49136CE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F68495C-6474-4195-AC41-AA3709041BAE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B8C45391-0124-4281-96E9-7D04FAB96D1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5555B32D-ADD7-4BE6-B9D9-2DE0096A6E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2482968F-4D89-4E5D-899E-351D0418A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9849C10-B973-4418-8325-41F449876C51}" type="slidenum">
              <a:rPr lang="ru-RU" altLang="en-US">
                <a:latin typeface="Arial" panose="020B0604020202020204" pitchFamily="34" charset="0"/>
              </a:rPr>
              <a:pPr eaLnBrk="1" hangingPunct="1"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6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817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9109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187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60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45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061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43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87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6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99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67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369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244C9E-11C1-473D-9936-6487894D4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Thánh Ca 179</a:t>
            </a:r>
            <a:br>
              <a:rPr lang="en-US"/>
            </a:br>
            <a:r>
              <a:rPr lang="en-US"/>
              <a:t>KÌA, CỬA CỨU RỖI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1BDA8C3F-DA69-4BA2-883E-E61B47CA435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Đừng nghĩ Chúa có nghe lời ta chăng,</a:t>
            </a:r>
            <a:br>
              <a:rPr lang="en-US" altLang="en-US"/>
            </a:br>
            <a:r>
              <a:rPr lang="en-US" altLang="en-US"/>
              <a:t>lòng thêm nghi hoặc đêm ngày băn khoăn.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E4FBD079-29A8-4919-B30B-0126F9309E3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Vì Chúa phán hễ </a:t>
            </a:r>
            <a:br>
              <a:rPr lang="en-US" altLang="en-US"/>
            </a:br>
            <a:r>
              <a:rPr lang="en-US" altLang="en-US"/>
              <a:t>ai tin Ngài rày, </a:t>
            </a:r>
            <a:br>
              <a:rPr lang="en-US" altLang="en-US"/>
            </a:br>
            <a:r>
              <a:rPr lang="en-US" altLang="en-US"/>
              <a:t>xin thì cho,</a:t>
            </a:r>
            <a:br>
              <a:rPr lang="en-US" altLang="en-US"/>
            </a:br>
            <a:r>
              <a:rPr lang="en-US" altLang="en-US"/>
              <a:t> tìm đi ắt gặp ngay.</a:t>
            </a:r>
            <a:endParaRPr lang="ru-R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E74FBCB-BA20-460E-98EA-BDF825BD12B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Kìa, sông sanh mạng tuôn chảy bốn mùa, người đến uống không cần mua;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6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885DA87-0E63-4C60-B0AC-778897AFF56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Dòng nước ấy vốn phát nguyên từ trên rồi.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Mời bạn mau lại đây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uống cùng tôi.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311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B120377B-245C-481E-9FEF-A46761A73A1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Vậy khá đổi tiếng xin thành lời ca, nhận tin như lời Jêsus tuyên ra; </a:t>
            </a:r>
            <a:endParaRPr lang="ru-RU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3A66209-F388-4C6B-ACBC-D1102268DFF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Rằng hễ kẻ lấy </a:t>
            </a:r>
            <a:br>
              <a:rPr lang="en-US" altLang="en-US"/>
            </a:br>
            <a:r>
              <a:rPr lang="en-US" altLang="en-US"/>
              <a:t>Danh Ta cầu nguyện,</a:t>
            </a:r>
            <a:br>
              <a:rPr lang="en-US" altLang="en-US"/>
            </a:br>
            <a:r>
              <a:rPr lang="en-US" altLang="en-US"/>
              <a:t>nhận đầy phước</a:t>
            </a:r>
            <a:br>
              <a:rPr lang="en-US" altLang="en-US"/>
            </a:br>
            <a:r>
              <a:rPr lang="en-US" altLang="en-US"/>
              <a:t>hạnh ân điển </a:t>
            </a:r>
            <a:br>
              <a:rPr lang="en-US" altLang="en-US"/>
            </a:br>
            <a:r>
              <a:rPr lang="en-US" altLang="en-US"/>
              <a:t>thượng thiên. </a:t>
            </a:r>
            <a:endParaRPr lang="ru-R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E74FBCB-BA20-460E-98EA-BDF825BD12B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Kìa, sông sanh mạng tuôn chảy bốn mùa, người đến uống không cần mua;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160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885DA87-0E63-4C60-B0AC-778897AFF56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Dòng nước ấy vốn phát nguyên từ trên rồi.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Mời bạn mau lại đây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uống cùng tôi.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50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FDA9DCEF-461E-4D39-B889-EA528CE282F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1. Kìa cửa cứu rỗi </a:t>
            </a:r>
            <a:br>
              <a:rPr lang="en-US" altLang="en-US"/>
            </a:br>
            <a:r>
              <a:rPr lang="en-US" altLang="en-US"/>
              <a:t>ta vào tự do, </a:t>
            </a:r>
            <a:br>
              <a:rPr lang="en-US" altLang="en-US"/>
            </a:br>
            <a:r>
              <a:rPr lang="en-US" altLang="en-US"/>
              <a:t>cần chi mong chờ đêm ngày kêu gõ. </a:t>
            </a:r>
            <a:endParaRPr lang="ru-RU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22188D7A-BB1B-4CC1-B83C-1B6A16A7F1B0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Vì cửa ấy sẵn </a:t>
            </a:r>
            <a:br>
              <a:rPr lang="en-US" altLang="en-US"/>
            </a:br>
            <a:r>
              <a:rPr lang="en-US" altLang="en-US"/>
              <a:t>mở toang từ lâu, </a:t>
            </a:r>
            <a:br>
              <a:rPr lang="en-US" altLang="en-US"/>
            </a:br>
            <a:r>
              <a:rPr lang="en-US" altLang="en-US"/>
              <a:t>đang đợi trông bạn đây bước vào mau.</a:t>
            </a:r>
            <a:endParaRPr lang="ru-RU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E74FBCB-BA20-460E-98EA-BDF825BD12B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Kìa, sông sanh mạng tuôn chảy bốn mùa, người đến uống không cần mua;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885DA87-0E63-4C60-B0AC-778897AFF56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Dòng nước ấy vốn phát nguyên từ trên rồi.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Mời bạn mau lại đây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uống cùng tôi.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705AFCB8-9745-432E-9E2B-0E51874667F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2. Ta chẳng phải khẩn xin quyền lực chi, giờ đây đem lòng tin vào ngay đi.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97AD02E0-F0A9-46F6-8C3C-DA924E1275D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Phục thánh ý Chúa, Chúa ban Thần Linh, cho lòng trong sạch vui hưởng </a:t>
            </a:r>
            <a:br>
              <a:rPr lang="en-US" altLang="en-US"/>
            </a:br>
            <a:r>
              <a:rPr lang="en-US" altLang="en-US"/>
              <a:t>trường sinh.</a:t>
            </a:r>
            <a:endParaRPr lang="ru-RU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E74FBCB-BA20-460E-98EA-BDF825BD12B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Kìa, sông sanh mạng tuôn chảy bốn mùa, người đến uống không cần mua; 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0352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E885DA87-0E63-4C60-B0AC-778897AFF56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>
                <a:solidFill>
                  <a:srgbClr val="FFFF00"/>
                </a:solidFill>
              </a:rPr>
              <a:t>Dòng nước ấy vốn phát nguyên từ trên rồi.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Mời bạn mau lại đây</a:t>
            </a:r>
            <a:br>
              <a:rPr lang="en-US" altLang="en-US">
                <a:solidFill>
                  <a:srgbClr val="FFFF00"/>
                </a:solidFill>
              </a:rPr>
            </a:br>
            <a:r>
              <a:rPr lang="en-US" altLang="en-US">
                <a:solidFill>
                  <a:srgbClr val="FFFF00"/>
                </a:solidFill>
              </a:rPr>
              <a:t>uống cùng tôi.</a:t>
            </a:r>
            <a:endParaRPr lang="ru-RU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359111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4060</TotalTime>
  <Words>196</Words>
  <Application>Microsoft Office PowerPoint</Application>
  <PresentationFormat>Widescreen</PresentationFormat>
  <Paragraphs>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Presentation1</vt:lpstr>
      <vt:lpstr>Thánh Ca 179 KÌA, CỬA CỨU RỖI</vt:lpstr>
      <vt:lpstr>1. Kìa cửa cứu rỗi  ta vào tự do,  cần chi mong chờ đêm ngày kêu gõ. </vt:lpstr>
      <vt:lpstr>Vì cửa ấy sẵn  mở toang từ lâu,  đang đợi trông bạn đây bước vào mau.</vt:lpstr>
      <vt:lpstr>Kìa, sông sanh mạng tuôn chảy bốn mùa, người đến uống không cần mua; </vt:lpstr>
      <vt:lpstr>Dòng nước ấy vốn phát nguyên từ trên rồi. Mời bạn mau lại đây uống cùng tôi.</vt:lpstr>
      <vt:lpstr>2. Ta chẳng phải khẩn xin quyền lực chi, giờ đây đem lòng tin vào ngay đi. </vt:lpstr>
      <vt:lpstr>Phục thánh ý Chúa, Chúa ban Thần Linh, cho lòng trong sạch vui hưởng  trường sinh.</vt:lpstr>
      <vt:lpstr>Kìa, sông sanh mạng tuôn chảy bốn mùa, người đến uống không cần mua; </vt:lpstr>
      <vt:lpstr>Dòng nước ấy vốn phát nguyên từ trên rồi. Mời bạn mau lại đây uống cùng tôi.</vt:lpstr>
      <vt:lpstr>3. Đừng nghĩ Chúa có nghe lời ta chăng, lòng thêm nghi hoặc đêm ngày băn khoăn. </vt:lpstr>
      <vt:lpstr>Vì Chúa phán hễ  ai tin Ngài rày,  xin thì cho,  tìm đi ắt gặp ngay.</vt:lpstr>
      <vt:lpstr>Kìa, sông sanh mạng tuôn chảy bốn mùa, người đến uống không cần mua; </vt:lpstr>
      <vt:lpstr>Dòng nước ấy vốn phát nguyên từ trên rồi. Mời bạn mau lại đây uống cùng tôi.</vt:lpstr>
      <vt:lpstr>4. Vậy khá đổi tiếng xin thành lời ca, nhận tin như lời Jêsus tuyên ra; </vt:lpstr>
      <vt:lpstr>Rằng hễ kẻ lấy  Danh Ta cầu nguyện, nhận đầy phước hạnh ân điển  thượng thiên. </vt:lpstr>
      <vt:lpstr>Kìa, sông sanh mạng tuôn chảy bốn mùa, người đến uống không cần mua; </vt:lpstr>
      <vt:lpstr>Dòng nước ấy vốn phát nguyên từ trên rồi. Mời bạn mau lại đây uống cùng tôi.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195</cp:revision>
  <dcterms:created xsi:type="dcterms:W3CDTF">2010-05-25T06:43:56Z</dcterms:created>
  <dcterms:modified xsi:type="dcterms:W3CDTF">2018-10-30T13:16:42Z</dcterms:modified>
</cp:coreProperties>
</file>