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5" r:id="rId15"/>
    <p:sldId id="364" r:id="rId16"/>
    <p:sldId id="363" r:id="rId17"/>
    <p:sldId id="3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1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5A115F-BD7A-4EF1-91B1-B05771E400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43D28-1405-42C1-989A-FDEFE620F9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FDE118-FBAA-496C-8737-E14F363DCFF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4A3286-8C03-41CC-A51B-7ABFDA803E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6D20F7-D353-4CA4-95EE-74ED81BD5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1458-8874-4C7F-9BE8-A48725C4A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A54FB-7207-4A53-870B-C5E2A2BDA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64D6FB-28FD-4F46-854D-80EFEEE897D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B7491A6-70C5-4F21-B31A-DA4DC91315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9172869-7445-44C3-B2E3-3D812B0579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02A7D45-58B4-4255-92EE-1E6466360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5DBFAF-CEC2-45A6-B2EC-313378B0025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84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73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9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9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C73FA-E16F-4E68-83C5-236E2F4D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180</a:t>
            </a:r>
            <a:br>
              <a:rPr lang="en-US"/>
            </a:br>
            <a:r>
              <a:rPr lang="en-US"/>
              <a:t>JÊSUS, TÔI ĐẾN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AC59981-423A-4995-BCD4-9818D35B0F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Ra khỏi ngạo khí bâng khuâng trong cuộc đời, </a:t>
            </a:r>
            <a:br>
              <a:rPr lang="en-US" altLang="en-US"/>
            </a:br>
            <a:r>
              <a:rPr lang="en-US" altLang="en-US"/>
              <a:t>Jêsus, tôi đến; </a:t>
            </a:r>
            <a:br>
              <a:rPr lang="en-US" altLang="en-US"/>
            </a:br>
            <a:r>
              <a:rPr lang="en-US" altLang="en-US"/>
              <a:t>Jêsus, tôi đến.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0CB52F9-5B18-40C5-9321-5A95FBF3F7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Vô tận trong ý </a:t>
            </a:r>
            <a:br>
              <a:rPr lang="en-US" altLang="en-US"/>
            </a:br>
            <a:r>
              <a:rPr lang="en-US" altLang="en-US"/>
              <a:t>Cha cao minh </a:t>
            </a:r>
            <a:br>
              <a:rPr lang="en-US" altLang="en-US"/>
            </a:br>
            <a:r>
              <a:rPr lang="en-US" altLang="en-US"/>
              <a:t>trên trời, Jêsus, </a:t>
            </a:r>
            <a:br>
              <a:rPr lang="en-US" altLang="en-US"/>
            </a:br>
            <a:r>
              <a:rPr lang="en-US" altLang="en-US"/>
              <a:t>tôi đến theo Ngài.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2BB530B-5350-42BA-908D-D31F02DD9E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Ra khỏi tư ý, </a:t>
            </a:r>
            <a:br>
              <a:rPr lang="en-US" altLang="en-US"/>
            </a:br>
            <a:r>
              <a:rPr lang="en-US" altLang="en-US"/>
              <a:t>vô lòng đầy từ ái. Tuyệt vọng nay biến thành có </a:t>
            </a:r>
            <a:br>
              <a:rPr lang="en-US" altLang="en-US"/>
            </a:br>
            <a:r>
              <a:rPr lang="en-US" altLang="en-US"/>
              <a:t>hy vọng hoài.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20A38FD-353B-4B99-8EF0-7152FB0B91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Như bồ câu thánh vút bay lên thiên đài. Jêsus, </a:t>
            </a:r>
            <a:br>
              <a:rPr lang="en-US" altLang="en-US"/>
            </a:br>
            <a:r>
              <a:rPr lang="en-US" altLang="en-US"/>
              <a:t>tôi đến theo Ngài.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E6BB4-6559-4BF6-9243-9F47AE5D73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Ra khỏi mồ mả khiếp kinh ghê rợn nầy, Jêsus, tôi đến, Jêsus, tôi đến;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6B52218-577C-458C-8D64-68FBC93566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Vô nhà vui vẻ </a:t>
            </a:r>
            <a:br>
              <a:rPr lang="en-US" altLang="en-US"/>
            </a:br>
            <a:r>
              <a:rPr lang="en-US" altLang="en-US"/>
              <a:t>sáng choang </a:t>
            </a:r>
            <a:br>
              <a:rPr lang="en-US" altLang="en-US"/>
            </a:br>
            <a:r>
              <a:rPr lang="en-US" altLang="en-US"/>
              <a:t>nơi thiên đài, Jêsus, </a:t>
            </a:r>
            <a:br>
              <a:rPr lang="en-US" altLang="en-US"/>
            </a:br>
            <a:r>
              <a:rPr lang="en-US" altLang="en-US"/>
              <a:t>tôi đến theo Ngài;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E4FB1AE-A9FC-4575-A0FB-80555435049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Ra khỏi nơi đáy hư hoại miền trần thế, vô chuồng chiên Chúa được </a:t>
            </a:r>
            <a:br>
              <a:rPr lang="en-US" altLang="en-US"/>
            </a:br>
            <a:r>
              <a:rPr lang="en-US" altLang="en-US"/>
              <a:t>thảnh thơi muôn bề. 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2C2062D-1571-4CD9-945E-B2FA022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Trông mặt Ngài rỡ rỡ  vinh quang rạng lòa, Jêsus, </a:t>
            </a:r>
            <a:br>
              <a:rPr lang="en-US" altLang="en-US"/>
            </a:br>
            <a:r>
              <a:rPr lang="en-US" altLang="en-US"/>
              <a:t>tôi đến theo Ngài.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08B60F0-256F-42A2-BEA4-428D28104C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Ra khỏi xiềng xích,</a:t>
            </a:r>
            <a:br>
              <a:rPr lang="en-US" altLang="en-US"/>
            </a:br>
            <a:r>
              <a:rPr lang="en-US" altLang="en-US"/>
              <a:t>đau thương </a:t>
            </a:r>
            <a:br>
              <a:rPr lang="en-US" altLang="en-US"/>
            </a:br>
            <a:r>
              <a:rPr lang="en-US" altLang="en-US"/>
              <a:t>đêm mơ màng, </a:t>
            </a:r>
            <a:br>
              <a:rPr lang="en-US" altLang="en-US"/>
            </a:br>
            <a:r>
              <a:rPr lang="en-US" altLang="en-US"/>
              <a:t>Jêsus, tôi đến,</a:t>
            </a:r>
            <a:br>
              <a:rPr lang="en-US" altLang="en-US"/>
            </a:br>
            <a:r>
              <a:rPr lang="en-US" altLang="en-US"/>
              <a:t>Jêsus,tôi đến.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10B4148-AD61-476C-92DC-3978A59D11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Vô miền thong thả tươi vui thêm huy hoàng, Jêsus tôi đến </a:t>
            </a:r>
            <a:br>
              <a:rPr lang="en-US" altLang="en-US"/>
            </a:br>
            <a:r>
              <a:rPr lang="en-US" altLang="en-US"/>
              <a:t>theo Ngài;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95626B2-A95E-4DD8-9B98-BA43B35060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bệnh tật đến nơi Ngài là nguồn sống, tôi nghèo nhưng Chúa giàu có </a:t>
            </a:r>
            <a:br>
              <a:rPr lang="en-US" altLang="en-US"/>
            </a:br>
            <a:r>
              <a:rPr lang="en-US" altLang="en-US"/>
              <a:t>ban rời rộng.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8BE25-41FB-4FC6-9FA8-DB8E6CAB3F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Muôn tội tình đến </a:t>
            </a:r>
            <a:br>
              <a:rPr lang="en-US" altLang="en-US"/>
            </a:br>
            <a:r>
              <a:rPr lang="en-US" altLang="en-US"/>
              <a:t>xin nương ơn </a:t>
            </a:r>
            <a:br>
              <a:rPr lang="en-US" altLang="en-US"/>
            </a:br>
            <a:r>
              <a:rPr lang="en-US" altLang="en-US"/>
              <a:t>khoan hồng, </a:t>
            </a:r>
            <a:br>
              <a:rPr lang="en-US" altLang="en-US"/>
            </a:br>
            <a:r>
              <a:rPr lang="en-US" altLang="en-US"/>
              <a:t>Jêsus, tôi đến theo Ngài.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511592B-2DAE-48F4-8A7B-09BFAC0641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Ra khỏi phù thế, hư hoa ô trược nầy, Jêsus, tôi đến, Jêsus, tôi đến;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ECAF60C-73AA-44A2-B022-D03265E3FC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Vô miền thập giá, vinh hoa hân hạnh đầy, Jêsus, </a:t>
            </a:r>
            <a:br>
              <a:rPr lang="en-US" altLang="en-US"/>
            </a:br>
            <a:r>
              <a:rPr lang="en-US" altLang="en-US"/>
              <a:t>tôi đến theo Ngài;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EF2464-47A5-4391-B01E-0BB7DA1E2B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Nơi trần đau đớn, trong Ngài đầy từ ái, xa đời giông tố, </a:t>
            </a:r>
            <a:br>
              <a:rPr lang="en-US" altLang="en-US"/>
            </a:br>
            <a:r>
              <a:rPr lang="en-US" altLang="en-US"/>
              <a:t>về Chúa an tịnh hoài.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F1BBAF0-EBC7-4139-84FD-1659DE372D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Đâu còn buồn bã, </a:t>
            </a:r>
            <a:br>
              <a:rPr lang="en-US" altLang="en-US"/>
            </a:br>
            <a:r>
              <a:rPr lang="en-US" altLang="en-US"/>
              <a:t>thi thiên ca một bài,</a:t>
            </a:r>
            <a:br>
              <a:rPr lang="en-US" altLang="en-US"/>
            </a:br>
            <a:r>
              <a:rPr lang="en-US" altLang="en-US"/>
              <a:t>Jêsus tôi đến theo Ngài.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4056</TotalTime>
  <Words>187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180 JÊSUS, TÔI ĐẾN </vt:lpstr>
      <vt:lpstr>1. Ra khỏi xiềng xích, đau thương  đêm mơ màng,  Jêsus, tôi đến, Jêsus,tôi đến. </vt:lpstr>
      <vt:lpstr>Vô miền thong thả tươi vui thêm huy hoàng, Jêsus tôi đến  theo Ngài; </vt:lpstr>
      <vt:lpstr>Tôi bệnh tật đến nơi Ngài là nguồn sống, tôi nghèo nhưng Chúa giàu có  ban rời rộng. </vt:lpstr>
      <vt:lpstr>Muôn tội tình đến  xin nương ơn  khoan hồng,  Jêsus, tôi đến theo Ngài.</vt:lpstr>
      <vt:lpstr>2. Ra khỏi phù thế, hư hoa ô trược nầy, Jêsus, tôi đến, Jêsus, tôi đến; </vt:lpstr>
      <vt:lpstr>Vô miền thập giá, vinh hoa hân hạnh đầy, Jêsus,  tôi đến theo Ngài; </vt:lpstr>
      <vt:lpstr>Nơi trần đau đớn, trong Ngài đầy từ ái, xa đời giông tố,  về Chúa an tịnh hoài. </vt:lpstr>
      <vt:lpstr>Đâu còn buồn bã,  thi thiên ca một bài, Jêsus tôi đến theo Ngài.</vt:lpstr>
      <vt:lpstr>3. Ra khỏi ngạo khí bâng khuâng trong cuộc đời,  Jêsus, tôi đến;  Jêsus, tôi đến. </vt:lpstr>
      <vt:lpstr>Vô tận trong ý  Cha cao minh  trên trời, Jêsus,  tôi đến theo Ngài. </vt:lpstr>
      <vt:lpstr>Ra khỏi tư ý,  vô lòng đầy từ ái. Tuyệt vọng nay biến thành có  hy vọng hoài. </vt:lpstr>
      <vt:lpstr>Như bồ câu thánh vút bay lên thiên đài. Jêsus,  tôi đến theo Ngài.</vt:lpstr>
      <vt:lpstr>4. Ra khỏi mồ mả khiếp kinh ghê rợn nầy, Jêsus, tôi đến, Jêsus, tôi đến; </vt:lpstr>
      <vt:lpstr>Vô nhà vui vẻ  sáng choang  nơi thiên đài, Jêsus,  tôi đến theo Ngài; </vt:lpstr>
      <vt:lpstr>Ra khỏi nơi đáy hư hoại miền trần thế, vô chuồng chiên Chúa được  thảnh thơi muôn bề. </vt:lpstr>
      <vt:lpstr>Trông mặt Ngài rỡ rỡ  vinh quang rạng lòa, Jêsus,  tôi đến theo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195</cp:revision>
  <dcterms:created xsi:type="dcterms:W3CDTF">2010-05-25T06:43:56Z</dcterms:created>
  <dcterms:modified xsi:type="dcterms:W3CDTF">2018-10-30T13:19:03Z</dcterms:modified>
</cp:coreProperties>
</file>