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sldIdLst>
    <p:sldId id="349" r:id="rId2"/>
    <p:sldId id="350" r:id="rId3"/>
    <p:sldId id="353" r:id="rId4"/>
    <p:sldId id="351" r:id="rId5"/>
    <p:sldId id="352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8" r:id="rId14"/>
    <p:sldId id="367" r:id="rId15"/>
    <p:sldId id="366" r:id="rId16"/>
    <p:sldId id="364" r:id="rId17"/>
    <p:sldId id="363" r:id="rId18"/>
    <p:sldId id="362" r:id="rId19"/>
    <p:sldId id="3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8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33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5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B7FE80-2BE9-4875-9779-2FB6664F32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B3FC5-D11C-42BF-8FBE-D0A4F9144D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557C01C-FA9E-4717-9D7F-C7C2AB856839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CDE6962-F115-45D5-93AA-0B21E15EA2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6FA11A7-6144-4C89-89DC-602DBDC6D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7668B-AD41-4CA8-A86B-38FFBBDCC1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73172-A83D-4BFD-948D-D9C820E1A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70B080-8343-4B65-AAFA-5B4CAFE7291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F6B22A60-F687-4018-938A-40182900AF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id="{13C0BAF5-8FBC-4151-804F-D698790540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1903B053-5EEB-41E5-94CE-6F7B86C75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D21B8EF-73F8-41AF-870F-2426E768998B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3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0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597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75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08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490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12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7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9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7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5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6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3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E68F7C-7E02-40BD-AA97-0725B3046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181</a:t>
            </a:r>
            <a:br>
              <a:rPr lang="en-US"/>
            </a:br>
            <a:r>
              <a:rPr lang="en-US"/>
              <a:t>SUỐI HUYẾT TUÔN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8586DAB-DF50-4886-A3CF-D2B806F3EEA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Tận khi thánh dân Chúa cất lên trời, toàn cứu tội khôn nhiễm được.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584D52D-2C92-4306-9AE3-6843926A8E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Toàn cứu tội khôn nhiễm được, ác khiên </a:t>
            </a:r>
            <a:br>
              <a:rPr lang="en-US" altLang="en-US"/>
            </a:br>
            <a:r>
              <a:rPr lang="en-US" altLang="en-US"/>
              <a:t>khôn nhiễm gì được.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84A30EEF-5591-4C4F-9D8F-3AD2FF3A85B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Tận khi thánh dân Chúa cất lên trời, toàn cứu tội khôn nhiễm được.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72D9BF5-7503-4C50-8434-DE7FA91BC24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Nhờ tin chính tôi thấy huyết láng lai, </a:t>
            </a:r>
            <a:br>
              <a:rPr lang="en-US" altLang="en-US"/>
            </a:br>
            <a:r>
              <a:rPr lang="en-US" altLang="en-US"/>
              <a:t>từ hông Jêsus </a:t>
            </a:r>
            <a:br>
              <a:rPr lang="en-US" altLang="en-US"/>
            </a:br>
            <a:r>
              <a:rPr lang="en-US" altLang="en-US"/>
              <a:t>vì tôi, </a:t>
            </a:r>
            <a:endParaRPr lang="ru-R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C4CC5C4-32D6-4D57-BDBD-4E7EA78ACA2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Đề mục của tôi, </a:t>
            </a:r>
            <a:br>
              <a:rPr lang="en-US" altLang="en-US"/>
            </a:br>
            <a:r>
              <a:rPr lang="en-US" altLang="en-US"/>
              <a:t>ấy ái tâm Ngài, </a:t>
            </a:r>
            <a:br>
              <a:rPr lang="en-US" altLang="en-US"/>
            </a:br>
            <a:r>
              <a:rPr lang="en-US" altLang="en-US"/>
              <a:t>vẫn nói </a:t>
            </a:r>
            <a:br>
              <a:rPr lang="en-US" altLang="en-US"/>
            </a:br>
            <a:r>
              <a:rPr lang="en-US" altLang="en-US"/>
              <a:t>tận khi hết đời.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F1DCAC3-8D06-40C8-9766-505498E6DCF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Vẫn nói tận khi hết đời. Nói luôn cho hết đời tôi. </a:t>
            </a:r>
            <a:br>
              <a:rPr lang="en-US" altLang="en-US"/>
            </a:br>
            <a:r>
              <a:rPr lang="en-US" altLang="en-US"/>
              <a:t>Đề mục của tôi, </a:t>
            </a:r>
            <a:br>
              <a:rPr lang="en-US" altLang="en-US"/>
            </a:br>
            <a:r>
              <a:rPr lang="en-US" altLang="en-US"/>
              <a:t>ấy ái tâm Ngài, vẫn nói tận khi hết đời.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2C28818-5AF0-432A-89BC-88D911D2A8B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Rồi khi lưỡi tôi </a:t>
            </a:r>
            <a:br>
              <a:rPr lang="en-US" altLang="en-US"/>
            </a:br>
            <a:r>
              <a:rPr lang="en-US" altLang="en-US"/>
              <a:t>ấp úng ngập ngừng, nghỉ yên trong Chúa rày mai. 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E8F4488-7F07-42CD-94AE-F2D36850CCD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Miệng tôi cất cao tiếng hát thanh tân, hát khúc quyền năng huyết Ngài. </a:t>
            </a:r>
            <a:endParaRPr lang="ru-RU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19CC9A2-0980-4296-9E58-43E94B4D6D1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Hát khúc quyền năng huyết Ngài, hát khen ơn cứu Ngài ban;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E74D5D3A-7E1A-4A4B-98A6-1D0FE7EDD90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Miệng tôi cất cao tiếng hát thanh tân, hát khúc quyền năng huyết Ngài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B4B4CD6-B3E7-4F98-839B-F04BA3257A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Kìa, trông suối thiêng huyết báu tuôn đầy, từ hông Jêsus phát nguyên,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EC6B13DB-8918-4DD9-9817-AF0EC5D0C6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Tội nhân tắm mình dưới suối huyết nầy, sạch hết </a:t>
            </a:r>
            <a:br>
              <a:rPr lang="en-US" altLang="en-US"/>
            </a:br>
            <a:r>
              <a:rPr lang="en-US" altLang="en-US"/>
              <a:t>mọi gian ác liền.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DA282E9-52A1-41B3-AEC4-531B1C47AB6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Sạch hết mọi gian ác liền, trắng trong bao nỗi ác khiên; Tội nhân tắm mình dưới suối huyết nay, sạch hết mọi gian ác liền.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A880902-6417-4B09-B6B1-527FDEDC0C8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Kìa, tên cướp xưa lúc chết phước thay, kịp trông hông huyết Ngài đây; 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7203B8C-E565-4AA6-AE2D-893412A0726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Dầu tôi xấu xa </a:t>
            </a:r>
            <a:br>
              <a:rPr lang="en-US" altLang="en-US"/>
            </a:br>
            <a:r>
              <a:rPr lang="en-US" altLang="en-US"/>
              <a:t>giống kẻ cướp nầy,</a:t>
            </a:r>
            <a:br>
              <a:rPr lang="en-US" altLang="en-US"/>
            </a:br>
            <a:r>
              <a:rPr lang="en-US" altLang="en-US"/>
              <a:t>nhờ huyết được trong trắng ngay.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1CCAFAF-2089-4F37-AB61-E5E23A1F989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Nhờ huyết được trong trắng ngay, trắng trong không vết mảy may;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FEE1A5F-89F2-40A8-812D-C731234E250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Dầu tôi xấu xa giống kẻ cướp nầy, nhờ huyết được trong trắng ngay. </a:t>
            </a:r>
            <a:br>
              <a:rPr lang="ru-RU" altLang="en-US"/>
            </a:b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EC38D4E-DF56-4D91-90D3-6579072F48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Quyền năng huyết Chiên suốt đến muôn đời, diệu thay vô đối</a:t>
            </a:r>
            <a:br>
              <a:rPr lang="en-US" altLang="en-US"/>
            </a:br>
            <a:r>
              <a:rPr lang="en-US" altLang="en-US"/>
              <a:t>linh dược.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4246</TotalTime>
  <Words>253</Words>
  <Application>Microsoft Office PowerPoint</Application>
  <PresentationFormat>Widescreen</PresentationFormat>
  <Paragraphs>20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Presentation1</vt:lpstr>
      <vt:lpstr>Thánh Ca 181 SUỐI HUYẾT TUÔN</vt:lpstr>
      <vt:lpstr>1. Kìa, trông suối thiêng huyết báu tuôn đầy, từ hông Jêsus phát nguyên, </vt:lpstr>
      <vt:lpstr>Tội nhân tắm mình dưới suối huyết nầy, sạch hết  mọi gian ác liền. </vt:lpstr>
      <vt:lpstr>Sạch hết mọi gian ác liền, trắng trong bao nỗi ác khiên; Tội nhân tắm mình dưới suối huyết nay, sạch hết mọi gian ác liền.</vt:lpstr>
      <vt:lpstr>2. Kìa, tên cướp xưa lúc chết phước thay, kịp trông hông huyết Ngài đây; </vt:lpstr>
      <vt:lpstr>Dầu tôi xấu xa  giống kẻ cướp nầy, nhờ huyết được trong trắng ngay. </vt:lpstr>
      <vt:lpstr>Nhờ huyết được trong trắng ngay, trắng trong không vết mảy may; </vt:lpstr>
      <vt:lpstr>Dầu tôi xấu xa giống kẻ cướp nầy, nhờ huyết được trong trắng ngay.  </vt:lpstr>
      <vt:lpstr>3. Quyền năng huyết Chiên suốt đến muôn đời, diệu thay vô đối linh dược. </vt:lpstr>
      <vt:lpstr>Tận khi thánh dân Chúa cất lên trời, toàn cứu tội khôn nhiễm được. </vt:lpstr>
      <vt:lpstr>Toàn cứu tội khôn nhiễm được, ác khiên  khôn nhiễm gì được. </vt:lpstr>
      <vt:lpstr>Tận khi thánh dân Chúa cất lên trời, toàn cứu tội khôn nhiễm được.</vt:lpstr>
      <vt:lpstr>4. Nhờ tin chính tôi thấy huyết láng lai,  từ hông Jêsus  vì tôi, </vt:lpstr>
      <vt:lpstr>Đề mục của tôi,  ấy ái tâm Ngài,  vẫn nói  tận khi hết đời. </vt:lpstr>
      <vt:lpstr>Vẫn nói tận khi hết đời. Nói luôn cho hết đời tôi.  Đề mục của tôi,  ấy ái tâm Ngài, vẫn nói tận khi hết đời.</vt:lpstr>
      <vt:lpstr>5. Rồi khi lưỡi tôi  ấp úng ngập ngừng, nghỉ yên trong Chúa rày mai. </vt:lpstr>
      <vt:lpstr>Miệng tôi cất cao tiếng hát thanh tân, hát khúc quyền năng huyết Ngài. </vt:lpstr>
      <vt:lpstr>Hát khúc quyền năng huyết Ngài, hát khen ơn cứu Ngài ban; </vt:lpstr>
      <vt:lpstr>Miệng tôi cất cao tiếng hát thanh tân, hát khúc quyền năng huyết Ngài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197</cp:revision>
  <dcterms:created xsi:type="dcterms:W3CDTF">2010-05-25T06:43:56Z</dcterms:created>
  <dcterms:modified xsi:type="dcterms:W3CDTF">2018-10-30T13:20:40Z</dcterms:modified>
</cp:coreProperties>
</file>