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70" r:id="rId9"/>
    <p:sldId id="371" r:id="rId10"/>
    <p:sldId id="356" r:id="rId11"/>
    <p:sldId id="357" r:id="rId12"/>
    <p:sldId id="372" r:id="rId13"/>
    <p:sldId id="373" r:id="rId14"/>
    <p:sldId id="358" r:id="rId15"/>
    <p:sldId id="359" r:id="rId16"/>
    <p:sldId id="364" r:id="rId17"/>
    <p:sldId id="365" r:id="rId18"/>
    <p:sldId id="363" r:id="rId19"/>
    <p:sldId id="362" r:id="rId20"/>
    <p:sldId id="366" r:id="rId21"/>
    <p:sldId id="367" r:id="rId22"/>
    <p:sldId id="361" r:id="rId23"/>
    <p:sldId id="360" r:id="rId24"/>
    <p:sldId id="368" r:id="rId25"/>
    <p:sldId id="3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5" autoAdjust="0"/>
    <p:restoredTop sz="86387" autoAdjust="0"/>
  </p:normalViewPr>
  <p:slideViewPr>
    <p:cSldViewPr snapToGrid="0">
      <p:cViewPr varScale="1">
        <p:scale>
          <a:sx n="78" d="100"/>
          <a:sy n="78" d="100"/>
        </p:scale>
        <p:origin x="7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5C0A37-D8AB-4705-BBB4-1B151E539A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FBFB-D296-4F83-8788-83C8D94DB8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DF4910-20C2-4699-B2A6-DA239C20AFC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D0B995-2CE1-456F-9D44-5266C2B3C7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3BF9351-8ADD-4D59-BB85-E02B3CB44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C0DC-A71F-4392-8202-F7E6E2AC60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19E9-B94E-422A-9AB1-760E01195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1209F6-218D-4A6A-BE64-DBF6BEDF10A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A8189DD4-E518-407A-BCD2-016BFB4F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0CD987EF-EF6E-4DF8-A3E3-624B88BBF1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42F4409-CEEA-4AD8-835C-75AE93868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B27CB6-61B6-47F0-9235-87AC89AD1F3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3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5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4C0C6-F656-4554-BFFA-C12D97E1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182</a:t>
            </a:r>
            <a:br>
              <a:rPr lang="en-US"/>
            </a:br>
            <a:r>
              <a:rPr lang="en-US"/>
              <a:t>HUYẾT CHÚA </a:t>
            </a:r>
            <a:br>
              <a:rPr lang="en-US"/>
            </a:br>
            <a:r>
              <a:rPr lang="en-US"/>
              <a:t>MẦU NHIỆM BIẾT BAO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ED105CD-D035-4B22-AFDA-10EE8B9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Tội được sạch không do khổ tu, </a:t>
            </a:r>
            <a:br>
              <a:rPr lang="en-US" altLang="en-US"/>
            </a:br>
            <a:r>
              <a:rPr lang="en-US" altLang="en-US"/>
              <a:t>bèn là nhờ duy </a:t>
            </a:r>
            <a:br>
              <a:rPr lang="en-US" altLang="en-US"/>
            </a:br>
            <a:r>
              <a:rPr lang="en-US" altLang="en-US"/>
              <a:t>huyết Chúa Jêsus;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C418DE4-F2E2-405E-8F14-4C04564168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Việc từ thiện </a:t>
            </a:r>
            <a:br>
              <a:rPr lang="en-US" altLang="en-US"/>
            </a:br>
            <a:r>
              <a:rPr lang="en-US" altLang="en-US"/>
              <a:t>đâu hay cứu ru? </a:t>
            </a:r>
            <a:br>
              <a:rPr lang="en-US" altLang="en-US"/>
            </a:br>
            <a:r>
              <a:rPr lang="en-US" altLang="en-US"/>
              <a:t>Hoàn toàn nhờ duy </a:t>
            </a:r>
            <a:br>
              <a:rPr lang="en-US" altLang="en-US"/>
            </a:br>
            <a:r>
              <a:rPr lang="en-US" altLang="en-US"/>
              <a:t>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0B246A0-8E2A-445C-8C1B-E93F83E2D8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 Cho tôi sạch trong 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1B4087F-C6C9-4BBF-8045-94F7D968AA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chi </a:t>
            </a:r>
            <a:r>
              <a:rPr lang="en-US" altLang="en-US" dirty="0" err="1">
                <a:solidFill>
                  <a:srgbClr val="FFFF00"/>
                </a:solidFill>
              </a:rPr>
              <a:t>khác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Hoàn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E35D547-03EF-475D-9D35-94DFF27E08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Nguyện vọng </a:t>
            </a:r>
            <a:br>
              <a:rPr lang="en-US" altLang="en-US"/>
            </a:br>
            <a:r>
              <a:rPr lang="en-US" altLang="en-US"/>
              <a:t>và bình an của tôi, đều là nhờ duy </a:t>
            </a:r>
            <a:br>
              <a:rPr lang="en-US" altLang="en-US"/>
            </a:br>
            <a:r>
              <a:rPr lang="en-US" altLang="en-US"/>
              <a:t>huyết Chúa Jêsus.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93155B4-C035-47B6-8CCC-0EF0DA56B7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Hoàn toàn sự xưng</a:t>
            </a:r>
            <a:br>
              <a:rPr lang="en-US" altLang="en-US"/>
            </a:br>
            <a:r>
              <a:rPr lang="en-US" altLang="en-US"/>
              <a:t>công nghĩa tôi, </a:t>
            </a:r>
            <a:br>
              <a:rPr lang="en-US" altLang="en-US"/>
            </a:br>
            <a:r>
              <a:rPr lang="en-US" altLang="en-US"/>
              <a:t>đều là nhờ duy </a:t>
            </a:r>
            <a:br>
              <a:rPr lang="en-US" altLang="en-US"/>
            </a:br>
            <a:r>
              <a:rPr lang="en-US" altLang="en-US"/>
              <a:t>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54908F9-1D06-4C14-97EF-B0447C0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tôi sạch trong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28072B5-4480-4A4D-83D7-3FBEF43425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chẳng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chi khác đâu.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Hoàn toàn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báu Chúa Jêsus.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0A8FC3A-D9E4-41C3-9DE3-063DEAADFC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Nầy, một ngày hoan hô khải ca, </a:t>
            </a:r>
            <a:br>
              <a:rPr lang="en-US" altLang="en-US"/>
            </a:br>
            <a:r>
              <a:rPr lang="en-US" altLang="en-US"/>
              <a:t>thật nhờ quyền năng huyết Chúa Jêsus.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E5F7F56-72A2-4688-84A8-3BC13D5A37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Vào nhà đầy vinh quang nước Cha, đều nhờ quyền năng 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76A0AEB-9CED-4BC4-A845-8707C91BCD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Lòng tôi nầy sao cho trắng băng? </a:t>
            </a:r>
            <a:br>
              <a:rPr lang="en-US" altLang="en-US"/>
            </a:br>
            <a:r>
              <a:rPr lang="en-US" altLang="en-US"/>
              <a:t>Còn gì ngoài ra </a:t>
            </a:r>
            <a:br>
              <a:rPr lang="en-US" altLang="en-US"/>
            </a:br>
            <a:r>
              <a:rPr lang="en-US" altLang="en-US"/>
              <a:t>huyết Chúa Jêsus;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4914ECD-BE8E-441D-A396-46F986511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tôi sạch trong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49908BF-BC6C-4E6C-9B77-97FB9F0A87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chẳng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chi khác đâu.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Hoàn toàn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báu Chúa Jêsus.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71EBCF9-3B84-43B2-955E-7AD9EC604B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Ồ, lạ lùng thay!</a:t>
            </a:r>
            <a:br>
              <a:rPr lang="en-US" altLang="en-US"/>
            </a:br>
            <a:r>
              <a:rPr lang="en-US" altLang="en-US"/>
              <a:t>Vinh hiển thay, </a:t>
            </a:r>
            <a:br>
              <a:rPr lang="en-US" altLang="en-US"/>
            </a:br>
            <a:r>
              <a:rPr lang="en-US" altLang="en-US"/>
              <a:t>là thần quyền huyết báu Chúa Jêsus. 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436F187-4A34-46D1-BBC7-B7B770C56E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Bài nào lòng tôi </a:t>
            </a:r>
            <a:br>
              <a:rPr lang="en-US" altLang="en-US"/>
            </a:br>
            <a:r>
              <a:rPr lang="en-US" altLang="en-US"/>
              <a:t>ưa hát nay, </a:t>
            </a:r>
            <a:br>
              <a:rPr lang="en-US" altLang="en-US"/>
            </a:br>
            <a:r>
              <a:rPr lang="en-US" altLang="en-US"/>
              <a:t>bằng bài thần ca 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49F8BB3-D1CA-4E74-926A-8AC771ED30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tôi sạch trong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79FE4C9-A3E2-4679-AE3C-D0920D3960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chẳng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chi khác đâu.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Hoàn toàn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báu Chúa Jêsus.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9CE9E07-1961-4482-9E5F-42C8D3597D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Bịnh tình nầy phương chi chữa chăng? Còn gì ngoài ra 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1EBD6A7-F4AD-4BCE-B1F7-DE85FE6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 Cho tôi sạch trong 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ED9A35E-5641-4B68-84B2-A637B856A8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chẳng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chi khác đâu.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Hoàn toàn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báu Chúa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935D6DF-D69C-451B-B137-8E206D3294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Mọi tội tình tôi nay Chúa tha, đều nhờ quyền trong huyết Chúa Jêsus;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DF8BECD-469A-4070-8612-6F47A91550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Rày hoàn toàn thoát ách quỷ ma, đều nhờ quyền trong huyết Chúa Jêsus.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33A6117-B454-4F3D-951A-4AA0482561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Huyết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mầu nhiệm biết bao!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tôi sạch trong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hơn tuyết;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7572501-1395-4238-8886-4B37C1E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chẳng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chi khác đâu.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Hoàn toàn nhờ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báu Chúa Jêsus.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4253</TotalTime>
  <Words>155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182 HUYẾT CHÚA  MẦU NHIỆM BIẾT BAO</vt:lpstr>
      <vt:lpstr>1. Lòng tôi nầy sao cho trắng băng?  Còn gì ngoài ra  huyết Chúa Jêsus; </vt:lpstr>
      <vt:lpstr>Bịnh tình nầy phương chi chữa chăng? Còn gì ngoài ra huyết Chúa Jêsus.</vt:lpstr>
      <vt:lpstr>Huyết Chúa  mầu nhiệm biết bao! Cho tôi sạch trong hơn tuyết; </vt:lpstr>
      <vt:lpstr>Ấy chẳng nhờ  chi khác đâu.  Hoàn toàn nhờ  huyết báu Chúa Jêsus.</vt:lpstr>
      <vt:lpstr>2. Mọi tội tình tôi nay Chúa tha, đều nhờ quyền trong huyết Chúa Jêsus; </vt:lpstr>
      <vt:lpstr>Rày hoàn toàn thoát ách quỷ ma, đều nhờ quyền trong huyết Chúa Jêsus.</vt:lpstr>
      <vt:lpstr>Huyết Chúa  mầu nhiệm biết bao! Cho tôi sạch trong hơn tuyết; </vt:lpstr>
      <vt:lpstr>Ấy chẳng nhờ  chi khác đâu.  Hoàn toàn nhờ  huyết báu Chúa Jêsus.</vt:lpstr>
      <vt:lpstr>3. Tội được sạch không do khổ tu,  bèn là nhờ duy  huyết Chúa Jêsus;</vt:lpstr>
      <vt:lpstr> Việc từ thiện  đâu hay cứu ru?  Hoàn toàn nhờ duy  huyết Chúa Jêsus.</vt:lpstr>
      <vt:lpstr>Huyết Chúa  mầu nhiệm biết bao! Cho tôi sạch trong hơn tuyết; </vt:lpstr>
      <vt:lpstr>Ấy chẳng nhờ  chi khác đâu.  Hoàn toàn nhờ  huyết báu  Chúa Jêsus. </vt:lpstr>
      <vt:lpstr>4. Nguyện vọng  và bình an của tôi, đều là nhờ duy  huyết Chúa Jêsus. </vt:lpstr>
      <vt:lpstr>Hoàn toàn sự xưng công nghĩa tôi,  đều là nhờ duy  huyết Chúa Jêsus.</vt:lpstr>
      <vt:lpstr>Huyết Chúa  mầu nhiệm biết bao! Cho tôi sạch trong hơn tuyết; </vt:lpstr>
      <vt:lpstr>Ấy chẳng nhờ  chi khác đâu.  Hoàn toàn nhờ  huyết báu Chúa Jêsus. </vt:lpstr>
      <vt:lpstr>5. Nầy, một ngày hoan hô khải ca,  thật nhờ quyền năng huyết Chúa Jêsus. </vt:lpstr>
      <vt:lpstr>Vào nhà đầy vinh quang nước Cha, đều nhờ quyền năng huyết Chúa Jêsus.</vt:lpstr>
      <vt:lpstr>Huyết Chúa  mầu nhiệm biết bao! Cho tôi sạch trong hơn tuyết; </vt:lpstr>
      <vt:lpstr>Ấy chẳng nhờ  chi khác đâu.  Hoàn toàn nhờ  huyết báu Chúa Jêsus. </vt:lpstr>
      <vt:lpstr>6. Ồ, lạ lùng thay! Vinh hiển thay,  là thần quyền huyết báu Chúa Jêsus. </vt:lpstr>
      <vt:lpstr>Bài nào lòng tôi  ưa hát nay,  bằng bài thần ca huyết Chúa Jêsus.</vt:lpstr>
      <vt:lpstr>Huyết Chúa  mầu nhiệm biết bao! Cho tôi sạch trong hơn tuyết; </vt:lpstr>
      <vt:lpstr>Ấy chẳng nhờ  chi khác đâu.  Hoàn toàn nhờ  huyết báu Chúa Jêsus.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198</cp:revision>
  <dcterms:created xsi:type="dcterms:W3CDTF">2010-05-25T06:43:56Z</dcterms:created>
  <dcterms:modified xsi:type="dcterms:W3CDTF">2018-11-03T01:49:14Z</dcterms:modified>
</cp:coreProperties>
</file>