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61" r:id="rId10"/>
    <p:sldId id="356" r:id="rId11"/>
    <p:sldId id="357" r:id="rId12"/>
    <p:sldId id="362" r:id="rId13"/>
    <p:sldId id="363" r:id="rId14"/>
    <p:sldId id="358" r:id="rId15"/>
    <p:sldId id="359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78" d="100"/>
          <a:sy n="78" d="100"/>
        </p:scale>
        <p:origin x="1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1C321F-819F-4FF2-8014-A509D08EA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1A76D-8F79-443A-B11D-80378C18E8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5C1A3F-355A-46E7-B65D-BDDDB137050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E0CF39-AAD6-4B44-A621-D000E3913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C49CC-EE58-4D5A-93FD-5AF22FDF1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874DB-0008-42F9-A11A-B3A4EE695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68A4-E7AB-401E-8D14-F60248577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21AA45-3B58-4E65-A1C5-FA31DDA647D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5C778DD-4B66-4EC2-AB26-B0C5832E51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F6C4C9E-E48C-4462-86CB-8841F98DB4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5424E02-49F7-4B16-8474-DB95ACF89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0B8C1B-BDBB-418C-937E-15154426266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1AA45-3B58-4E65-A1C5-FA31DDA647DF}" type="slidenum">
              <a:rPr lang="ru-RU" altLang="en-US" smtClean="0"/>
              <a:pPr/>
              <a:t>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642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1AA45-3B58-4E65-A1C5-FA31DDA647DF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8859193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75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8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1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3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3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0875E-EA5E-4823-93CF-E4C4DB0D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183</a:t>
            </a:r>
            <a:br>
              <a:rPr lang="en-US" dirty="0"/>
            </a:br>
            <a:r>
              <a:rPr lang="en-US" dirty="0"/>
              <a:t>QUYỀN TRONG</a:t>
            </a:r>
            <a:br>
              <a:rPr lang="en-US" dirty="0"/>
            </a:br>
            <a:r>
              <a:rPr lang="en-US" dirty="0"/>
              <a:t>HUYẾT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D8A4F41-AF4E-4FC5-90D1-8A38CDC713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ai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tuyết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? </a:t>
            </a:r>
            <a:br>
              <a:rPr lang="en-US" altLang="en-US" dirty="0"/>
            </a:br>
            <a:r>
              <a:rPr lang="en-US" altLang="en-US" dirty="0"/>
              <a:t>Do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,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970A2B4-0CEF-4906-BE8E-E2FC8B0027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Do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bao ô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do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mầu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D43C972-77DF-4418-80B2-39C2415B471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Quyền trong huyết, huyết, huyết linh năng vẹn toàn. Quyền trong huyết Chiên Con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FADC16E-DCFF-450E-9447-706C544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do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0B93E78-047A-4C26-939B-E528E35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Ai mong dâng công cho Vua Thánh Jêsus ư? Do quyền trong dòng huyết, quyền huyết Jêsus;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BBA6B67-2620-423A-A6DE-5414243E9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Ai </a:t>
            </a:r>
            <a:r>
              <a:rPr lang="en-US" altLang="en-US" dirty="0" err="1"/>
              <a:t>ưa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ca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chúc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ư?</a:t>
            </a:r>
            <a:br>
              <a:rPr lang="en-US" altLang="en-US" dirty="0"/>
            </a:br>
            <a:r>
              <a:rPr lang="en-US" altLang="en-US" dirty="0"/>
              <a:t>Do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mầu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AC7B202-2238-4559-80AD-A65602779B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Quyền trong huyết, huyết, huyết linh năng vẹn toàn. Quyền trong huyết Chiên Con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6077739-F1C2-4320-98BC-35E8F6116B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do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888C215-2BCF-4189-9FC7-4707700F73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Tâm linh ai kia đang mong thoát gánh ác căn? </a:t>
            </a:r>
            <a:br>
              <a:rPr lang="en-US" altLang="en-US"/>
            </a:br>
            <a:r>
              <a:rPr lang="en-US" altLang="en-US"/>
              <a:t>Do quyền trong </a:t>
            </a:r>
            <a:br>
              <a:rPr lang="en-US" altLang="en-US"/>
            </a:br>
            <a:r>
              <a:rPr lang="en-US" altLang="en-US"/>
              <a:t>dòng huyết, </a:t>
            </a:r>
            <a:br>
              <a:rPr lang="en-US" altLang="en-US"/>
            </a:br>
            <a:r>
              <a:rPr lang="en-US" altLang="en-US"/>
              <a:t>quyền huyết Jêsus;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AF608FA-C161-40AC-9BA4-DFE82030C3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Ai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quỷ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? </a:t>
            </a:r>
            <a:br>
              <a:rPr lang="en-US" altLang="en-US" dirty="0"/>
            </a:br>
            <a:r>
              <a:rPr lang="en-US" altLang="en-US" dirty="0"/>
              <a:t>Do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mầu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D7E9D1D-26D1-4A23-A020-683E782103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Quyền trong huyết, huyết, huyết linh năng vẹn toàn. Quyền trong huyết Chiên Con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B71CCE8-0D3A-4658-BD12-ED34A8B036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do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2B45FC3-D5F0-4B43-81B3-06E4DE3352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Ai mong ly khai kiêu căng lẫn cả ác dục? Do quyền trong dòng huyết, </a:t>
            </a:r>
            <a:br>
              <a:rPr lang="en-US" altLang="en-US"/>
            </a:br>
            <a:r>
              <a:rPr lang="en-US" altLang="en-US"/>
              <a:t>quyền huyết Jêsus.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FA745A1-6AC1-4B25-9ACB-3360063CE8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Do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Gô-gô-tha</a:t>
            </a:r>
            <a:r>
              <a:rPr lang="en-US" altLang="en-US" dirty="0"/>
              <a:t> </a:t>
            </a:r>
            <a:r>
              <a:rPr lang="en-US" altLang="en-US" dirty="0" err="1"/>
              <a:t>rửa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tục</a:t>
            </a:r>
            <a:r>
              <a:rPr lang="en-US" altLang="en-US" dirty="0"/>
              <a:t>, do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mầu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189B039-EE6E-498D-9112-3041C98E81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Quyền trong huyết, huyết, huyết linh năng vẹn toàn. Quyền trong huyết Chiên Con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94370ED-E8C0-4D3C-8E2B-49CD4E72E1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toàn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Quyền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năng</a:t>
            </a:r>
            <a:r>
              <a:rPr lang="en-US" altLang="en-US" dirty="0">
                <a:solidFill>
                  <a:srgbClr val="FFFF00"/>
                </a:solidFill>
              </a:rPr>
              <a:t> do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báu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Chiên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4262</TotalTime>
  <Words>252</Words>
  <Application>Microsoft Office PowerPoint</Application>
  <PresentationFormat>Widescreen</PresentationFormat>
  <Paragraphs>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183 QUYỀN TRONG HUYẾT JÊSUS</vt:lpstr>
      <vt:lpstr>1. Tâm linh ai kia đang mong thoát gánh ác căn?  Do quyền trong  dòng huyết,  quyền huyết Jêsus;</vt:lpstr>
      <vt:lpstr> Ai kia đương mong linh năng thắng  quỷ dữ chăng?  Do quyền mầu nhiệm bấy huyết Jêsus.</vt:lpstr>
      <vt:lpstr>Quyền trong huyết, huyết, huyết linh năng vẹn toàn. Quyền trong huyết Chiên Con Thánh. </vt:lpstr>
      <vt:lpstr>Quyền trong huyết, huyết, huyết linh năng vẹn toàn. Quyền năng do huyết báu Chiên Con lành.</vt:lpstr>
      <vt:lpstr>2. Ai mong ly khai kiêu căng lẫn cả ác dục? Do quyền trong dòng huyết,  quyền huyết Jêsus. </vt:lpstr>
      <vt:lpstr>Do linh nguyên  Gô-gô-tha rửa hết  uế tục, do quyền  mầu nhiệm bấy  huyết Jêsus.</vt:lpstr>
      <vt:lpstr>Quyền trong huyết, huyết, huyết linh năng vẹn toàn. Quyền trong huyết Chiên Con Thánh. </vt:lpstr>
      <vt:lpstr>Quyền trong huyết, huyết, huyết linh năng vẹn toàn. Quyền năng do huyết báu Chiên Con lành.</vt:lpstr>
      <vt:lpstr>3. Tâm linh ai kia  mong cho trắng  quá tuyết không?  Do quyền trong dòng huyết, quyền huyết Jêsus; </vt:lpstr>
      <vt:lpstr>Do sông linh kia  bao ô điểm rửa  trắng trong,  do quyền mầu nhiệm bấy huyết Jêsus.</vt:lpstr>
      <vt:lpstr>Quyền trong huyết, huyết, huyết linh năng vẹn toàn. Quyền trong huyết Chiên Con Thánh. </vt:lpstr>
      <vt:lpstr>Quyền trong huyết, huyết, huyết linh năng vẹn toàn. Quyền năng do huyết báu Chiên Con lành.</vt:lpstr>
      <vt:lpstr>4. Ai mong dâng công cho Vua Thánh Jêsus ư? Do quyền trong dòng huyết, quyền huyết Jêsus; </vt:lpstr>
      <vt:lpstr>Ai ưa luôn luôn ca cung chúc Cứu Chúa ư? Do quyền  mầu nhiệm bấy  huyết Jêsus.</vt:lpstr>
      <vt:lpstr>Quyền trong huyết, huyết, huyết linh năng vẹn toàn. Quyền trong huyết Chiên Con Thánh. </vt:lpstr>
      <vt:lpstr>Quyền trong huyết, huyết, huyết linh năng vẹn toàn. Quyền năng do huyết báu Chiên Con lành.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198</cp:revision>
  <dcterms:created xsi:type="dcterms:W3CDTF">2010-05-25T06:43:56Z</dcterms:created>
  <dcterms:modified xsi:type="dcterms:W3CDTF">2018-11-03T01:52:53Z</dcterms:modified>
</cp:coreProperties>
</file>