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8" r:id="rId9"/>
    <p:sldId id="359" r:id="rId10"/>
    <p:sldId id="356" r:id="rId11"/>
    <p:sldId id="357" r:id="rId12"/>
    <p:sldId id="360" r:id="rId13"/>
    <p:sldId id="361" r:id="rId14"/>
    <p:sldId id="362" r:id="rId15"/>
    <p:sldId id="363" r:id="rId16"/>
    <p:sldId id="364" r:id="rId17"/>
    <p:sldId id="3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63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3084EE-D5C6-46AD-A55B-2A1D93C690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E8ECB-643D-41DE-A850-9EB9FEC476D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2D20169-6057-41E6-BF49-3962FF6C184D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AF3BF2D-96BB-4DDC-9A5C-AD48F12AF4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F34B313-B0B4-4B7C-835C-E731842BE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1CD8A-8DDE-47F0-AB4B-EB7469E851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BE407-3C91-4C9E-A49F-4C9BE59784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990259-0154-47DF-B3F0-AD48EF524F06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6F9AEB97-53FF-4E12-A004-0C46A57F40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58CC458-3B46-4AEE-B66E-225EB73319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696BFC94-DDDE-405A-92B2-120FAC4646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A00E74-53F3-4E7D-B17E-47E0A56F7FC2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6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4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953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90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8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9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9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5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4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9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A9B51E-451E-4ABF-8154-0FF42F72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184</a:t>
            </a:r>
            <a:br>
              <a:rPr lang="en-US" dirty="0"/>
            </a:br>
            <a:r>
              <a:rPr lang="en-US" dirty="0"/>
              <a:t>HUYẾT CHIÊN CON</a:t>
            </a:r>
            <a:br>
              <a:rPr lang="en-US" dirty="0"/>
            </a:br>
            <a:r>
              <a:rPr lang="en-US" dirty="0"/>
              <a:t>BÔI SẠCH LÒNG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1C555B0-F5C3-406D-9EC3-2086B09FD82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Hiện anh đã có áo trong sạch chờ mong Tân Lang, Chiên Con có lấy huyết phiếu anh sạch chưa?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909C0B1-5F19-4D96-BFD0-B87B7091229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Lúc</a:t>
            </a:r>
            <a:r>
              <a:rPr lang="en-US" altLang="en-US" dirty="0"/>
              <a:t> </a:t>
            </a:r>
            <a:r>
              <a:rPr lang="en-US" altLang="en-US" dirty="0" err="1"/>
              <a:t>anh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cung</a:t>
            </a:r>
            <a:r>
              <a:rPr lang="en-US" altLang="en-US" dirty="0"/>
              <a:t> </a:t>
            </a:r>
            <a:r>
              <a:rPr lang="en-US" altLang="en-US" dirty="0" err="1"/>
              <a:t>hỏi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hoàn</a:t>
            </a:r>
            <a:r>
              <a:rPr lang="en-US" altLang="en-US" dirty="0"/>
              <a:t> </a:t>
            </a:r>
            <a:r>
              <a:rPr lang="en-US" altLang="en-US" dirty="0" err="1"/>
              <a:t>toàn</a:t>
            </a:r>
            <a:r>
              <a:rPr lang="en-US" altLang="en-US" dirty="0"/>
              <a:t>, </a:t>
            </a:r>
            <a:r>
              <a:rPr lang="en-US" altLang="en-US" dirty="0" err="1"/>
              <a:t>Chiên</a:t>
            </a:r>
            <a:r>
              <a:rPr lang="en-US" altLang="en-US" dirty="0"/>
              <a:t> Con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gội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anh</a:t>
            </a:r>
            <a:r>
              <a:rPr lang="en-US" altLang="en-US" dirty="0"/>
              <a:t> </a:t>
            </a:r>
            <a:r>
              <a:rPr lang="en-US" altLang="en-US" dirty="0" err="1"/>
              <a:t>thuần</a:t>
            </a:r>
            <a:r>
              <a:rPr lang="en-US" altLang="en-US" dirty="0"/>
              <a:t> </a:t>
            </a:r>
            <a:r>
              <a:rPr lang="en-US" altLang="en-US" dirty="0" err="1"/>
              <a:t>bạch</a:t>
            </a:r>
            <a:r>
              <a:rPr lang="en-US" altLang="en-US" dirty="0"/>
              <a:t> </a:t>
            </a:r>
            <a:r>
              <a:rPr lang="en-US" altLang="en-US" dirty="0" err="1"/>
              <a:t>chưa</a:t>
            </a:r>
            <a:r>
              <a:rPr lang="en-US" altLang="en-US" dirty="0"/>
              <a:t>?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FD69599-D38A-4EB8-B3CB-878C0B3ECA4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Huyết Chiên Con,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bôi sạch lòng.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Anh đã sạch do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sông huyết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tẩy thanh chưa?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F4C90FD-0584-4E4E-8125-F1A336D9534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Áo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anh</a:t>
            </a:r>
            <a:r>
              <a:rPr lang="en-US" altLang="en-US" dirty="0">
                <a:solidFill>
                  <a:srgbClr val="FFFF00"/>
                </a:solidFill>
              </a:rPr>
              <a:t> nay </a:t>
            </a:r>
            <a:r>
              <a:rPr lang="en-US" altLang="en-US" dirty="0" err="1">
                <a:solidFill>
                  <a:srgbClr val="FFFF00"/>
                </a:solidFill>
              </a:rPr>
              <a:t>tinh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tuyết</a:t>
            </a:r>
            <a:r>
              <a:rPr lang="en-US" altLang="en-US" dirty="0">
                <a:solidFill>
                  <a:srgbClr val="FFFF00"/>
                </a:solidFill>
              </a:rPr>
              <a:t> hay </a:t>
            </a:r>
            <a:r>
              <a:rPr lang="en-US" altLang="en-US" dirty="0" err="1">
                <a:solidFill>
                  <a:srgbClr val="FFFF00"/>
                </a:solidFill>
              </a:rPr>
              <a:t>đương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đầy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bụi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hồng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Chiên</a:t>
            </a:r>
            <a:r>
              <a:rPr lang="en-US" altLang="en-US" dirty="0">
                <a:solidFill>
                  <a:srgbClr val="FFFF00"/>
                </a:solidFill>
              </a:rPr>
              <a:t> Con </a:t>
            </a:r>
            <a:r>
              <a:rPr lang="en-US" altLang="en-US" dirty="0" err="1">
                <a:solidFill>
                  <a:srgbClr val="FFFF00"/>
                </a:solidFill>
              </a:rPr>
              <a:t>đã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gội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thuần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chưa</a:t>
            </a:r>
            <a:r>
              <a:rPr lang="en-US" altLang="en-US" dirty="0">
                <a:solidFill>
                  <a:srgbClr val="FFFF00"/>
                </a:solidFill>
              </a:rPr>
              <a:t>?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97F2054-C6DD-4484-B4BC-C0A49C2C47A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Nầy anh khá cởi áo dơ vì tiêm nhiễm </a:t>
            </a:r>
            <a:br>
              <a:rPr lang="en-US" altLang="en-US"/>
            </a:br>
            <a:r>
              <a:rPr lang="en-US" altLang="en-US"/>
              <a:t>ác tính và đem phiếu ở suối huyết linh diệu đi.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2D5CBB5F-6C78-44BE-9680-98512AE0273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suối</a:t>
            </a:r>
            <a:r>
              <a:rPr lang="en-US" altLang="en-US" dirty="0"/>
              <a:t> </a:t>
            </a:r>
            <a:r>
              <a:rPr lang="en-US" altLang="en-US" dirty="0" err="1"/>
              <a:t>thiêng</a:t>
            </a:r>
            <a:r>
              <a:rPr lang="en-US" altLang="en-US" dirty="0"/>
              <a:t> </a:t>
            </a:r>
            <a:r>
              <a:rPr lang="en-US" altLang="en-US" dirty="0" err="1"/>
              <a:t>đương</a:t>
            </a:r>
            <a:r>
              <a:rPr lang="en-US" altLang="en-US" dirty="0"/>
              <a:t> </a:t>
            </a:r>
            <a:r>
              <a:rPr lang="en-US" altLang="en-US" dirty="0" err="1"/>
              <a:t>tuôn</a:t>
            </a:r>
            <a:r>
              <a:rPr lang="en-US" altLang="en-US" dirty="0"/>
              <a:t>, </a:t>
            </a:r>
            <a:r>
              <a:rPr lang="en-US" altLang="en-US" dirty="0" err="1"/>
              <a:t>tẩy</a:t>
            </a:r>
            <a:r>
              <a:rPr lang="en-US" altLang="en-US" dirty="0"/>
              <a:t> </a:t>
            </a:r>
            <a:r>
              <a:rPr lang="en-US" altLang="en-US" dirty="0" err="1"/>
              <a:t>thanh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hồn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tình</a:t>
            </a:r>
            <a:r>
              <a:rPr lang="en-US" altLang="en-US" dirty="0"/>
              <a:t>. </a:t>
            </a:r>
            <a:r>
              <a:rPr lang="en-US" altLang="en-US" dirty="0" err="1"/>
              <a:t>Kìa</a:t>
            </a:r>
            <a:r>
              <a:rPr lang="en-US" altLang="en-US" dirty="0"/>
              <a:t> </a:t>
            </a:r>
            <a:r>
              <a:rPr lang="en-US" altLang="en-US" dirty="0" err="1"/>
              <a:t>sông</a:t>
            </a:r>
            <a:r>
              <a:rPr lang="en-US" altLang="en-US" dirty="0"/>
              <a:t> </a:t>
            </a:r>
            <a:r>
              <a:rPr lang="en-US" altLang="en-US" dirty="0" err="1"/>
              <a:t>hồng</a:t>
            </a:r>
            <a:r>
              <a:rPr lang="en-US" altLang="en-US" dirty="0"/>
              <a:t>, </a:t>
            </a:r>
            <a:r>
              <a:rPr lang="en-US" altLang="en-US" dirty="0" err="1"/>
              <a:t>lại</a:t>
            </a:r>
            <a:r>
              <a:rPr lang="en-US" altLang="en-US" dirty="0"/>
              <a:t> </a:t>
            </a:r>
            <a:r>
              <a:rPr lang="en-US" altLang="en-US" dirty="0" err="1"/>
              <a:t>giặt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r>
              <a:rPr lang="en-US" altLang="en-US" dirty="0"/>
              <a:t>, </a:t>
            </a:r>
            <a:r>
              <a:rPr lang="en-US" altLang="en-US" dirty="0" err="1"/>
              <a:t>còn</a:t>
            </a:r>
            <a:r>
              <a:rPr lang="en-US" altLang="en-US" dirty="0"/>
              <a:t> </a:t>
            </a:r>
            <a:r>
              <a:rPr lang="en-US" altLang="en-US" dirty="0" err="1"/>
              <a:t>chờ</a:t>
            </a:r>
            <a:r>
              <a:rPr lang="en-US" altLang="en-US" dirty="0"/>
              <a:t> chi.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2A57193-9387-4173-825E-98D65AEDA8A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Huyết Chiên Con,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bôi sạch lòng.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Anh đã sạch do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sông huyết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tẩy thanh chưa?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1860AC1-DF62-4BDA-BAE4-DB05EE25968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Áo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anh</a:t>
            </a:r>
            <a:r>
              <a:rPr lang="en-US" altLang="en-US" dirty="0">
                <a:solidFill>
                  <a:srgbClr val="FFFF00"/>
                </a:solidFill>
              </a:rPr>
              <a:t> nay </a:t>
            </a:r>
            <a:r>
              <a:rPr lang="en-US" altLang="en-US" dirty="0" err="1">
                <a:solidFill>
                  <a:srgbClr val="FFFF00"/>
                </a:solidFill>
              </a:rPr>
              <a:t>tinh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tuyết</a:t>
            </a:r>
            <a:r>
              <a:rPr lang="en-US" altLang="en-US" dirty="0">
                <a:solidFill>
                  <a:srgbClr val="FFFF00"/>
                </a:solidFill>
              </a:rPr>
              <a:t> hay </a:t>
            </a:r>
            <a:r>
              <a:rPr lang="en-US" altLang="en-US" dirty="0" err="1">
                <a:solidFill>
                  <a:srgbClr val="FFFF00"/>
                </a:solidFill>
              </a:rPr>
              <a:t>đương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đầy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bụi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hồng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Chiên</a:t>
            </a:r>
            <a:r>
              <a:rPr lang="en-US" altLang="en-US" dirty="0">
                <a:solidFill>
                  <a:srgbClr val="FFFF00"/>
                </a:solidFill>
              </a:rPr>
              <a:t> Con </a:t>
            </a:r>
            <a:r>
              <a:rPr lang="en-US" altLang="en-US" dirty="0" err="1">
                <a:solidFill>
                  <a:srgbClr val="FFFF00"/>
                </a:solidFill>
              </a:rPr>
              <a:t>đã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gội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thuần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chưa</a:t>
            </a:r>
            <a:r>
              <a:rPr lang="en-US" altLang="en-US">
                <a:solidFill>
                  <a:srgbClr val="FFFF00"/>
                </a:solidFill>
              </a:rPr>
              <a:t>?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68EA838B-CF14-461F-B24E-8E2B9AE5C55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Nầy anh đến với Jêsus nhận quyền huyết chí thánh, Chiên Con có lấy huyết phiếu </a:t>
            </a:r>
            <a:br>
              <a:rPr lang="en-US" altLang="en-US"/>
            </a:br>
            <a:r>
              <a:rPr lang="en-US" altLang="en-US"/>
              <a:t>anh sạch chưa?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5FC58938-F198-42FC-AEF3-EB0DA6483DC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tin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hay </a:t>
            </a:r>
            <a:r>
              <a:rPr lang="en-US" altLang="en-US" dirty="0" err="1"/>
              <a:t>chưa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trọn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, </a:t>
            </a:r>
            <a:r>
              <a:rPr lang="en-US" altLang="en-US" dirty="0" err="1"/>
              <a:t>Chiên</a:t>
            </a:r>
            <a:r>
              <a:rPr lang="en-US" altLang="en-US" dirty="0"/>
              <a:t> Con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gội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anh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thuần</a:t>
            </a:r>
            <a:r>
              <a:rPr lang="en-US" altLang="en-US" dirty="0"/>
              <a:t> </a:t>
            </a:r>
            <a:r>
              <a:rPr lang="en-US" altLang="en-US" dirty="0" err="1"/>
              <a:t>bạch</a:t>
            </a:r>
            <a:r>
              <a:rPr lang="en-US" altLang="en-US" dirty="0"/>
              <a:t> </a:t>
            </a:r>
            <a:r>
              <a:rPr lang="en-US" altLang="en-US" dirty="0" err="1"/>
              <a:t>chưa</a:t>
            </a:r>
            <a:r>
              <a:rPr lang="en-US" altLang="en-US" dirty="0"/>
              <a:t>?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8421CD4-1EED-490B-A4BF-C98EBCF3B89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Huyết Chiên Con,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bôi sạch lòng.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Anh đã sạch do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sông huyết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tẩy thanh chưa?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7CDC8C4-47F7-480E-96C5-9AB29E5E9ED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Áo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anh</a:t>
            </a:r>
            <a:r>
              <a:rPr lang="en-US" altLang="en-US" dirty="0">
                <a:solidFill>
                  <a:srgbClr val="FFFF00"/>
                </a:solidFill>
              </a:rPr>
              <a:t> nay </a:t>
            </a:r>
            <a:r>
              <a:rPr lang="en-US" altLang="en-US" dirty="0" err="1">
                <a:solidFill>
                  <a:srgbClr val="FFFF00"/>
                </a:solidFill>
              </a:rPr>
              <a:t>tinh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tuyết</a:t>
            </a:r>
            <a:r>
              <a:rPr lang="en-US" altLang="en-US" dirty="0">
                <a:solidFill>
                  <a:srgbClr val="FFFF00"/>
                </a:solidFill>
              </a:rPr>
              <a:t> hay </a:t>
            </a:r>
            <a:r>
              <a:rPr lang="en-US" altLang="en-US" dirty="0" err="1">
                <a:solidFill>
                  <a:srgbClr val="FFFF00"/>
                </a:solidFill>
              </a:rPr>
              <a:t>đương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đầy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bụi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hồng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Chiên</a:t>
            </a:r>
            <a:r>
              <a:rPr lang="en-US" altLang="en-US" dirty="0">
                <a:solidFill>
                  <a:srgbClr val="FFFF00"/>
                </a:solidFill>
              </a:rPr>
              <a:t> Con </a:t>
            </a:r>
            <a:r>
              <a:rPr lang="en-US" altLang="en-US" dirty="0" err="1">
                <a:solidFill>
                  <a:srgbClr val="FFFF00"/>
                </a:solidFill>
              </a:rPr>
              <a:t>đã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gội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thuần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chưa</a:t>
            </a:r>
            <a:r>
              <a:rPr lang="en-US" altLang="en-US" dirty="0">
                <a:solidFill>
                  <a:srgbClr val="FFFF00"/>
                </a:solidFill>
              </a:rPr>
              <a:t>?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93A6BD3-F9A9-423E-8AE1-654440F1193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Lòng anh mỗi phút đối Jêsus Christ thân hay sơ, Chiên Con có lấy huyết phiếu anh sạch chưa?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3260F70-A447-45AA-B7D4-AEF39EBE7A2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hưởng</a:t>
            </a:r>
            <a:r>
              <a:rPr lang="en-US" altLang="en-US" dirty="0"/>
              <a:t> an </a:t>
            </a:r>
            <a:r>
              <a:rPr lang="en-US" altLang="en-US" dirty="0" err="1"/>
              <a:t>ninh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Đấng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thập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giờ</a:t>
            </a:r>
            <a:r>
              <a:rPr lang="en-US" altLang="en-US" dirty="0"/>
              <a:t>. </a:t>
            </a:r>
            <a:r>
              <a:rPr lang="en-US" altLang="en-US" dirty="0" err="1"/>
              <a:t>Chiên</a:t>
            </a:r>
            <a:r>
              <a:rPr lang="en-US" altLang="en-US" dirty="0"/>
              <a:t> Con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gội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anh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thuần</a:t>
            </a:r>
            <a:r>
              <a:rPr lang="en-US" altLang="en-US" dirty="0"/>
              <a:t> </a:t>
            </a:r>
            <a:r>
              <a:rPr lang="en-US" altLang="en-US" dirty="0" err="1"/>
              <a:t>bạch</a:t>
            </a:r>
            <a:r>
              <a:rPr lang="en-US" altLang="en-US" dirty="0"/>
              <a:t> </a:t>
            </a:r>
            <a:r>
              <a:rPr lang="en-US" altLang="en-US" dirty="0" err="1"/>
              <a:t>chưa</a:t>
            </a:r>
            <a:r>
              <a:rPr lang="en-US" altLang="en-US" dirty="0"/>
              <a:t>?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1C52B15-BC66-4356-A1C1-B4B54C7D5DB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Huyết Chiên Con,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bôi sạch lòng.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Anh đã sạch do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sông huyết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tẩy thanh chưa?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CF04979-CF4C-4047-AF40-686F448891B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Áo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anh</a:t>
            </a:r>
            <a:r>
              <a:rPr lang="en-US" altLang="en-US" dirty="0">
                <a:solidFill>
                  <a:srgbClr val="FFFF00"/>
                </a:solidFill>
              </a:rPr>
              <a:t> nay </a:t>
            </a:r>
            <a:r>
              <a:rPr lang="en-US" altLang="en-US" dirty="0" err="1">
                <a:solidFill>
                  <a:srgbClr val="FFFF00"/>
                </a:solidFill>
              </a:rPr>
              <a:t>tinh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tuyết</a:t>
            </a:r>
            <a:r>
              <a:rPr lang="en-US" altLang="en-US" dirty="0">
                <a:solidFill>
                  <a:srgbClr val="FFFF00"/>
                </a:solidFill>
              </a:rPr>
              <a:t> hay </a:t>
            </a:r>
            <a:r>
              <a:rPr lang="en-US" altLang="en-US" dirty="0" err="1">
                <a:solidFill>
                  <a:srgbClr val="FFFF00"/>
                </a:solidFill>
              </a:rPr>
              <a:t>đương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đầy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bụi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hồng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Chiên</a:t>
            </a:r>
            <a:r>
              <a:rPr lang="en-US" altLang="en-US" dirty="0">
                <a:solidFill>
                  <a:srgbClr val="FFFF00"/>
                </a:solidFill>
              </a:rPr>
              <a:t> Con </a:t>
            </a:r>
            <a:r>
              <a:rPr lang="en-US" altLang="en-US" dirty="0" err="1">
                <a:solidFill>
                  <a:srgbClr val="FFFF00"/>
                </a:solidFill>
              </a:rPr>
              <a:t>đã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gội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thuần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chưa</a:t>
            </a:r>
            <a:r>
              <a:rPr lang="en-US" altLang="en-US" dirty="0">
                <a:solidFill>
                  <a:srgbClr val="FFFF00"/>
                </a:solidFill>
              </a:rPr>
              <a:t>?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4264</TotalTime>
  <Words>220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184 HUYẾT CHIÊN CON BÔI SẠCH LÒNG</vt:lpstr>
      <vt:lpstr>1. Nầy anh đến với Jêsus nhận quyền huyết chí thánh, Chiên Con có lấy huyết phiếu  anh sạch chưa? </vt:lpstr>
      <vt:lpstr>Đã quyết tin nơi  ơn Chúa hay chưa được trọn thành, Chiên Con đã  gội lòng anh  thuần bạch chưa?</vt:lpstr>
      <vt:lpstr>Huyết Chiên Con,  bôi sạch lòng.  Anh đã sạch do  sông huyết  tẩy thanh chưa? </vt:lpstr>
      <vt:lpstr>Áo anh nay tinh như tuyết hay đương đầy bụi hồng, Chiên Con đã gội lòng anh thuần bạch chưa?</vt:lpstr>
      <vt:lpstr>2. Lòng anh mỗi phút đối Jêsus Christ thân hay sơ, Chiên Con có lấy huyết phiếu anh sạch chưa? </vt:lpstr>
      <vt:lpstr>Đã hưởng an ninh trong Đấng trên thập tự hằng giờ. Chiên Con đã  gội lòng anh  thuần bạch chưa?</vt:lpstr>
      <vt:lpstr>Huyết Chiên Con,  bôi sạch lòng.  Anh đã sạch do  sông huyết  tẩy thanh chưa? </vt:lpstr>
      <vt:lpstr>Áo anh nay tinh như tuyết hay đương đầy bụi hồng, Chiên Con đã gội lòng anh thuần bạch chưa?</vt:lpstr>
      <vt:lpstr>3. Hiện anh đã có áo trong sạch chờ mong Tân Lang, Chiên Con có lấy huyết phiếu anh sạch chưa? </vt:lpstr>
      <vt:lpstr>Lúc anh lên thiên cung hỏi  tâm linh được hoàn toàn, Chiên Con đã gội lòng anh thuần bạch chưa?</vt:lpstr>
      <vt:lpstr>Huyết Chiên Con,  bôi sạch lòng.  Anh đã sạch do  sông huyết  tẩy thanh chưa? </vt:lpstr>
      <vt:lpstr>Áo anh nay tinh như tuyết hay đương đầy bụi hồng, Chiên Con đã gội lòng anh thuần bạch chưa?</vt:lpstr>
      <vt:lpstr>4. Nầy anh khá cởi áo dơ vì tiêm nhiễm  ác tính và đem phiếu ở suối huyết linh diệu đi. </vt:lpstr>
      <vt:lpstr>Đây suối thiêng đương tuôn, tẩy thanh linh hồn  tội tình. Kìa sông hồng, lại giặt đi, còn chờ chi.</vt:lpstr>
      <vt:lpstr>Huyết Chiên Con,  bôi sạch lòng.  Anh đã sạch do  sông huyết  tẩy thanh chưa? </vt:lpstr>
      <vt:lpstr>Áo anh nay tinh như tuyết hay đương đầy bụi hồng, Chiên Con đã gội lòng anh thuần bạch chưa?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199</cp:revision>
  <dcterms:created xsi:type="dcterms:W3CDTF">2010-05-25T06:43:56Z</dcterms:created>
  <dcterms:modified xsi:type="dcterms:W3CDTF">2018-11-03T01:54:06Z</dcterms:modified>
</cp:coreProperties>
</file>