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sldIdLst>
    <p:sldId id="349" r:id="rId2"/>
    <p:sldId id="350" r:id="rId3"/>
    <p:sldId id="351" r:id="rId4"/>
    <p:sldId id="352" r:id="rId5"/>
    <p:sldId id="353" r:id="rId6"/>
    <p:sldId id="354" r:id="rId7"/>
    <p:sldId id="360" r:id="rId8"/>
    <p:sldId id="361" r:id="rId9"/>
    <p:sldId id="358" r:id="rId10"/>
    <p:sldId id="357" r:id="rId11"/>
    <p:sldId id="3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97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546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tableStyles" Target="tableStyles.xml"/><Relationship Id="rId16" Type="http://schemas.openxmlformats.org/officeDocument/2006/relationships/theme" Target="theme/theme1.xml"/><Relationship Id="rId7" Type="http://schemas.openxmlformats.org/officeDocument/2006/relationships/slide" Target="slides/slide6.xml"/><Relationship Id="rId15" Type="http://schemas.openxmlformats.org/officeDocument/2006/relationships/viewProps" Target="viewProp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presProps" Target="pres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71EB19-59CF-4D25-A1F9-F919950027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2A0BB-5C95-4041-8ECF-D0A522C345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379F7A2-DC77-4603-8269-272386BDCA09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FD65583-BB9F-44FF-96E8-F1AC25FB04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A98DE4D-48F4-433A-B9E5-CC69E7CC7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65D87-5536-464C-8249-77DDE7A150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A719F-BBCE-4968-9620-C2C9C592D6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03F7F6-4D8F-4621-904B-82E6708F2314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E537CADA-C23A-4D41-855B-F227C83984C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891A645C-3314-40D9-AA77-863C1BA171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7819F531-877D-42EE-967D-440EB9F2F5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8540BF0-C06E-4F57-B98A-D696786D4D49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6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5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099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911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7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3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8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2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3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0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4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8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7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ADF4C1-8F01-4D5C-A070-E00A2FA5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185</a:t>
            </a:r>
            <a:br>
              <a:rPr lang="vi-VN" dirty="0"/>
            </a:br>
            <a:r>
              <a:rPr lang="vi-VN" dirty="0"/>
              <a:t>TÂM LINH ƠI, </a:t>
            </a:r>
            <a:br>
              <a:rPr lang="vi-VN" dirty="0"/>
            </a:br>
            <a:r>
              <a:rPr lang="vi-VN" dirty="0"/>
              <a:t>VÙNG LÊN NẦY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2AC2B05-6F3C-4E9A-ACED-35E0C8CC342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5. Tâm tôi nay tội sạch ngần Hòa thân với Đấng Chân Thần, Làm con của Cha thượng thiên, Tâm trí từ nay bình yên.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D5B348BC-59C8-4127-BDF0-FE82044B5BE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Lại ngôi thiên ân lòng tin trung kiên, Mừng vui tôi kêu Chúa, A ba, Cha, Mừng thay tôi xưng Chân Chúa là Cha. 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8AFF77F4-DF6E-44DE-BA3B-13B21D83D2B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Tâm linh ơi, </a:t>
            </a:r>
            <a:br>
              <a:rPr lang="en-US" altLang="en-US"/>
            </a:br>
            <a:r>
              <a:rPr lang="en-US" altLang="en-US"/>
              <a:t>vùng lên nầy! Sầu kinh bao mối trút ngay; Kìa Sinh tế dâng vì ta, xưa đã tuôn huyết hồng ra;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3E73063-09E3-4836-8D73-8345A26F6B9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Đấng</a:t>
            </a:r>
            <a:r>
              <a:rPr lang="en-US" altLang="en-US" dirty="0"/>
              <a:t> </a:t>
            </a:r>
            <a:r>
              <a:rPr lang="en-US" altLang="en-US" dirty="0" err="1"/>
              <a:t>bảo</a:t>
            </a:r>
            <a:r>
              <a:rPr lang="en-US" altLang="en-US" dirty="0"/>
              <a:t> </a:t>
            </a:r>
            <a:r>
              <a:rPr lang="en-US" altLang="en-US" dirty="0" err="1"/>
              <a:t>chứng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tại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ngôi</a:t>
            </a:r>
            <a:r>
              <a:rPr lang="en-US" altLang="en-US" dirty="0"/>
              <a:t> Cha, </a:t>
            </a:r>
            <a:br>
              <a:rPr lang="en-US" altLang="en-US" dirty="0"/>
            </a:br>
            <a:r>
              <a:rPr lang="en-US" altLang="en-US" dirty="0" err="1"/>
              <a:t>Tiện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r>
              <a:rPr lang="en-US" altLang="en-US" dirty="0"/>
              <a:t> ta </a:t>
            </a:r>
            <a:r>
              <a:rPr lang="en-US" altLang="en-US" dirty="0" err="1"/>
              <a:t>ghi</a:t>
            </a:r>
            <a:r>
              <a:rPr lang="en-US" altLang="en-US" dirty="0"/>
              <a:t> ở </a:t>
            </a:r>
            <a:r>
              <a:rPr lang="en-US" altLang="en-US" dirty="0" err="1"/>
              <a:t>tay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. </a:t>
            </a:r>
            <a:r>
              <a:rPr lang="en-US" altLang="en-US" dirty="0" err="1"/>
              <a:t>Tiện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r>
              <a:rPr lang="en-US" altLang="en-US" dirty="0"/>
              <a:t> ta </a:t>
            </a:r>
            <a:r>
              <a:rPr lang="en-US" altLang="en-US" dirty="0" err="1"/>
              <a:t>ghi</a:t>
            </a:r>
            <a:r>
              <a:rPr lang="en-US" altLang="en-US" dirty="0"/>
              <a:t> ở </a:t>
            </a:r>
            <a:r>
              <a:rPr lang="en-US" altLang="en-US" dirty="0" err="1"/>
              <a:t>đó</a:t>
            </a:r>
            <a:r>
              <a:rPr lang="en-US" altLang="en-US" dirty="0"/>
              <a:t> </a:t>
            </a:r>
            <a:r>
              <a:rPr lang="en-US" altLang="en-US" dirty="0" err="1"/>
              <a:t>nghìn</a:t>
            </a:r>
            <a:r>
              <a:rPr lang="en-US" altLang="en-US" dirty="0"/>
              <a:t> </a:t>
            </a:r>
            <a:r>
              <a:rPr lang="en-US" altLang="en-US" dirty="0" err="1"/>
              <a:t>thu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FA67F87-A190-4EB6-B640-85919EF89E0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Đấng vĩnh hữu ngự thiên tòa, Vì ta khẩn đảo thiết tha; Tình yêu cứu mỗi người nay, Do huyết Ngài đem cầu thay;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56A36CF8-DB55-4D27-97AC-2B0378E6D5E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huyết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rỗi</a:t>
            </a:r>
            <a:r>
              <a:rPr lang="en-US" altLang="en-US" dirty="0"/>
              <a:t> </a:t>
            </a:r>
            <a:r>
              <a:rPr lang="en-US" altLang="en-US" dirty="0" err="1"/>
              <a:t>tội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quy</a:t>
            </a:r>
            <a:r>
              <a:rPr lang="en-US" altLang="en-US" dirty="0"/>
              <a:t> </a:t>
            </a:r>
            <a:r>
              <a:rPr lang="en-US" altLang="en-US" dirty="0" err="1"/>
              <a:t>lai</a:t>
            </a:r>
            <a:r>
              <a:rPr lang="en-US" altLang="en-US" dirty="0"/>
              <a:t>. </a:t>
            </a:r>
            <a:r>
              <a:rPr lang="en-US" altLang="en-US" dirty="0" err="1"/>
              <a:t>Tòa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 </a:t>
            </a:r>
            <a:r>
              <a:rPr lang="en-US" altLang="en-US" dirty="0" err="1"/>
              <a:t>bôi</a:t>
            </a:r>
            <a:r>
              <a:rPr lang="en-US" altLang="en-US" dirty="0"/>
              <a:t> </a:t>
            </a:r>
            <a:r>
              <a:rPr lang="en-US" altLang="en-US" dirty="0" err="1"/>
              <a:t>huyết</a:t>
            </a:r>
            <a:r>
              <a:rPr lang="en-US" altLang="en-US" dirty="0"/>
              <a:t> Con </a:t>
            </a:r>
            <a:r>
              <a:rPr lang="en-US" altLang="en-US" dirty="0" err="1"/>
              <a:t>hy</a:t>
            </a:r>
            <a:r>
              <a:rPr lang="en-US" altLang="en-US" dirty="0"/>
              <a:t> </a:t>
            </a:r>
            <a:r>
              <a:rPr lang="en-US" altLang="en-US" dirty="0" err="1"/>
              <a:t>sinh</a:t>
            </a:r>
            <a:r>
              <a:rPr lang="en-US" altLang="en-US" dirty="0"/>
              <a:t>, </a:t>
            </a:r>
            <a:r>
              <a:rPr lang="en-US" altLang="en-US" dirty="0" err="1"/>
              <a:t>Tại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ngôi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 </a:t>
            </a:r>
            <a:r>
              <a:rPr lang="en-US" altLang="en-US" dirty="0" err="1"/>
              <a:t>huyết</a:t>
            </a:r>
            <a:r>
              <a:rPr lang="en-US" altLang="en-US" dirty="0"/>
              <a:t> </a:t>
            </a:r>
            <a:r>
              <a:rPr lang="en-US" altLang="en-US" dirty="0" err="1"/>
              <a:t>vẫn</a:t>
            </a:r>
            <a:r>
              <a:rPr lang="en-US" altLang="en-US" dirty="0"/>
              <a:t> </a:t>
            </a:r>
            <a:r>
              <a:rPr lang="en-US" altLang="en-US" dirty="0" err="1"/>
              <a:t>nghiệm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91B8449-F0F5-4466-8A28-A7F270F8555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Gô-gô-tha</a:t>
            </a:r>
            <a:r>
              <a:rPr lang="en-US" altLang="en-US" dirty="0"/>
              <a:t> </a:t>
            </a:r>
            <a:r>
              <a:rPr lang="en-US" altLang="en-US" dirty="0" err="1"/>
              <a:t>lạ</a:t>
            </a:r>
            <a:r>
              <a:rPr lang="en-US" altLang="en-US" dirty="0"/>
              <a:t> </a:t>
            </a:r>
            <a:r>
              <a:rPr lang="en-US" altLang="en-US" dirty="0" err="1"/>
              <a:t>dường</a:t>
            </a:r>
            <a:r>
              <a:rPr lang="en-US" altLang="en-US" dirty="0"/>
              <a:t>,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mang</a:t>
            </a:r>
            <a:r>
              <a:rPr lang="en-US" altLang="en-US" dirty="0"/>
              <a:t> </a:t>
            </a:r>
            <a:r>
              <a:rPr lang="en-US" altLang="en-US" dirty="0" err="1"/>
              <a:t>năm</a:t>
            </a:r>
            <a:r>
              <a:rPr lang="en-US" altLang="en-US" dirty="0"/>
              <a:t> </a:t>
            </a:r>
            <a:r>
              <a:rPr lang="en-US" altLang="en-US" dirty="0" err="1"/>
              <a:t>vết</a:t>
            </a:r>
            <a:r>
              <a:rPr lang="en-US" altLang="en-US" dirty="0"/>
              <a:t> </a:t>
            </a:r>
            <a:r>
              <a:rPr lang="en-US" altLang="en-US" dirty="0" err="1"/>
              <a:t>huyết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, </a:t>
            </a:r>
            <a:r>
              <a:rPr lang="en-US" altLang="en-US" dirty="0" err="1"/>
              <a:t>Lời</a:t>
            </a:r>
            <a:r>
              <a:rPr lang="en-US" altLang="en-US" dirty="0"/>
              <a:t> </a:t>
            </a:r>
            <a:r>
              <a:rPr lang="en-US" altLang="en-US" dirty="0" err="1"/>
              <a:t>năm</a:t>
            </a:r>
            <a:r>
              <a:rPr lang="en-US" altLang="en-US" dirty="0"/>
              <a:t> </a:t>
            </a:r>
            <a:r>
              <a:rPr lang="en-US" altLang="en-US" dirty="0" err="1"/>
              <a:t>vết</a:t>
            </a:r>
            <a:r>
              <a:rPr lang="en-US" altLang="en-US" dirty="0"/>
              <a:t> </a:t>
            </a:r>
            <a:r>
              <a:rPr lang="en-US" altLang="en-US" dirty="0" err="1"/>
              <a:t>ấy</a:t>
            </a:r>
            <a:r>
              <a:rPr lang="en-US" altLang="en-US" dirty="0"/>
              <a:t> </a:t>
            </a:r>
            <a:r>
              <a:rPr lang="en-US" altLang="en-US" dirty="0" err="1"/>
              <a:t>diệu</a:t>
            </a:r>
            <a:r>
              <a:rPr lang="en-US" altLang="en-US" dirty="0"/>
              <a:t> </a:t>
            </a:r>
            <a:r>
              <a:rPr lang="en-US" altLang="en-US" dirty="0" err="1"/>
              <a:t>thay,Đang</a:t>
            </a:r>
            <a:r>
              <a:rPr lang="en-US" altLang="en-US" dirty="0"/>
              <a:t> </a:t>
            </a:r>
            <a:r>
              <a:rPr lang="en-US" altLang="en-US" dirty="0" err="1"/>
              <a:t>thế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khẩn</a:t>
            </a:r>
            <a:r>
              <a:rPr lang="en-US" altLang="en-US" dirty="0"/>
              <a:t> </a:t>
            </a:r>
            <a:r>
              <a:rPr lang="en-US" altLang="en-US" dirty="0" err="1"/>
              <a:t>nguyện</a:t>
            </a:r>
            <a:r>
              <a:rPr lang="en-US" altLang="en-US" dirty="0"/>
              <a:t> nay: 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DD5BA4B-F193-4B15-BC3A-FD928FA6F6B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“Tội lỗi của nó cầu Cha tha ngay, Người Cha mua, xin chớ nên buông xa, Người Cha mua đây, xin chớ lìa xa”. 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4E24D30F-E17C-40F2-8055-CC43DF8E416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Cha nghe Con Ngài nguyện cầu, Là Con Cha đã xức dầu, Thật Cha thánh chẳng hề quên khi Chúa Con khẩn một bên;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CB95744-E438-4CA7-9363-7AA0423AD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1" y="325925"/>
            <a:ext cx="11906450" cy="6237837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Hồi</a:t>
            </a:r>
            <a:r>
              <a:rPr lang="en-US" altLang="en-US" dirty="0"/>
              <a:t> </a:t>
            </a:r>
            <a:r>
              <a:rPr lang="en-US" altLang="en-US" dirty="0" err="1"/>
              <a:t>đáp</a:t>
            </a:r>
            <a:r>
              <a:rPr lang="en-US" altLang="en-US" dirty="0"/>
              <a:t> </a:t>
            </a:r>
            <a:r>
              <a:rPr lang="en-US" altLang="en-US" dirty="0" err="1"/>
              <a:t>huyết</a:t>
            </a:r>
            <a:r>
              <a:rPr lang="en-US" altLang="en-US" dirty="0"/>
              <a:t> </a:t>
            </a:r>
            <a:r>
              <a:rPr lang="en-US" altLang="en-US" dirty="0" err="1"/>
              <a:t>tích</a:t>
            </a:r>
            <a:r>
              <a:rPr lang="en-US" altLang="en-US" dirty="0"/>
              <a:t>, </a:t>
            </a:r>
            <a:r>
              <a:rPr lang="en-US" altLang="en-US" dirty="0" err="1"/>
              <a:t>Thần</a:t>
            </a:r>
            <a:r>
              <a:rPr lang="en-US" altLang="en-US" dirty="0"/>
              <a:t> Linh </a:t>
            </a:r>
            <a:r>
              <a:rPr lang="en-US" altLang="en-US" dirty="0" err="1"/>
              <a:t>kêu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r>
              <a:rPr lang="en-US" altLang="en-US" dirty="0"/>
              <a:t> </a:t>
            </a:r>
            <a:r>
              <a:rPr lang="en-US" altLang="en-US" dirty="0" err="1"/>
              <a:t>Rằng</a:t>
            </a:r>
            <a:r>
              <a:rPr lang="en-US" altLang="en-US" dirty="0"/>
              <a:t>, </a:t>
            </a:r>
            <a:r>
              <a:rPr lang="en-US" altLang="en-US" dirty="0" err="1"/>
              <a:t>ngươi</a:t>
            </a:r>
            <a:r>
              <a:rPr lang="en-US" altLang="en-US" dirty="0"/>
              <a:t> nay </a:t>
            </a:r>
            <a:r>
              <a:rPr lang="en-US" altLang="en-US" dirty="0" err="1"/>
              <a:t>sinh</a:t>
            </a:r>
            <a:r>
              <a:rPr lang="en-US" altLang="en-US" dirty="0"/>
              <a:t> </a:t>
            </a:r>
            <a:r>
              <a:rPr lang="en-US" altLang="en-US" dirty="0" err="1"/>
              <a:t>bởi</a:t>
            </a:r>
            <a:r>
              <a:rPr lang="en-US" altLang="en-US" dirty="0"/>
              <a:t> Cha </a:t>
            </a:r>
            <a:r>
              <a:rPr lang="en-US" altLang="en-US" dirty="0" err="1"/>
              <a:t>thiêng</a:t>
            </a:r>
            <a:r>
              <a:rPr lang="en-US" altLang="en-US" dirty="0"/>
              <a:t> </a:t>
            </a:r>
            <a:r>
              <a:rPr lang="en-US" altLang="en-US" dirty="0" err="1"/>
              <a:t>liêng</a:t>
            </a:r>
            <a:r>
              <a:rPr lang="en-US" altLang="en-US" dirty="0"/>
              <a:t>, </a:t>
            </a:r>
            <a:r>
              <a:rPr lang="en-US" altLang="en-US" dirty="0" err="1"/>
              <a:t>Rằng</a:t>
            </a:r>
            <a:r>
              <a:rPr lang="en-US" altLang="en-US" dirty="0"/>
              <a:t>, </a:t>
            </a:r>
            <a:r>
              <a:rPr lang="en-US" altLang="en-US" dirty="0" err="1"/>
              <a:t>ngươi</a:t>
            </a:r>
            <a:r>
              <a:rPr lang="en-US" altLang="en-US" dirty="0"/>
              <a:t> nay </a:t>
            </a:r>
            <a:r>
              <a:rPr lang="en-US" altLang="en-US" dirty="0" err="1"/>
              <a:t>sinh</a:t>
            </a:r>
            <a:r>
              <a:rPr lang="en-US" altLang="en-US" dirty="0"/>
              <a:t> do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thượng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4275</TotalTime>
  <Words>237</Words>
  <Application>Microsoft Office PowerPoint</Application>
  <PresentationFormat>Widescreen</PresentationFormat>
  <Paragraphs>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Presentation1</vt:lpstr>
      <vt:lpstr>Thánh Ca 185 TÂM LINH ƠI,  VÙNG LÊN NẦY</vt:lpstr>
      <vt:lpstr>1. Tâm linh ơi,  vùng lên nầy! Sầu kinh bao mối trút ngay; Kìa Sinh tế dâng vì ta, xưa đã tuôn huyết hồng ra; </vt:lpstr>
      <vt:lpstr>Là Đấng bảo chứng  tại nơi ngôi Cha,  Tiện danh ta ghi ở tay Jêsus. Tiện danh ta ghi ở đó nghìn thu. </vt:lpstr>
      <vt:lpstr>2. Đấng vĩnh hữu ngự thiên tòa, Vì ta khẩn đảo thiết tha; Tình yêu cứu mỗi người nay, Do huyết Ngài đem cầu thay; </vt:lpstr>
      <vt:lpstr>Dùng huyết cứu rỗi tội nhân quy lai. Tòa thiên ân bôi huyết Con hy sinh, Tại  ngôi thiên ân huyết vẫn nghiệm linh. </vt:lpstr>
      <vt:lpstr>3. Trên Gô-gô-tha lạ dường, Ngài mang năm vết huyết thương, Lời năm vết ấy diệu thay,Đang thế tôi khẩn nguyện nay: </vt:lpstr>
      <vt:lpstr>“Tội lỗi của nó cầu Cha tha ngay, Người Cha mua, xin chớ nên buông xa, Người Cha mua đây, xin chớ lìa xa”. </vt:lpstr>
      <vt:lpstr>4. Cha nghe Con Ngài nguyện cầu, Là Con Cha đã xức dầu, Thật Cha thánh chẳng hề quên khi Chúa Con khẩn một bên; </vt:lpstr>
      <vt:lpstr>Hồi đáp huyết tích, Thần Linh kêu lên Rằng, ngươi nay sinh bởi Cha thiêng liêng, Rằng, ngươi nay sinh do Chúa thượng thiên.</vt:lpstr>
      <vt:lpstr>5. Tâm tôi nay tội sạch ngần Hòa thân với Đấng Chân Thần, Làm con của Cha thượng thiên, Tâm trí từ nay bình yên. </vt:lpstr>
      <vt:lpstr>Lại ngôi thiên ân lòng tin trung kiên, Mừng vui tôi kêu Chúa, A ba, Cha, Mừng thay tôi xưng Chân Chúa là Cha.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200</cp:revision>
  <dcterms:created xsi:type="dcterms:W3CDTF">2010-05-25T06:43:56Z</dcterms:created>
  <dcterms:modified xsi:type="dcterms:W3CDTF">2018-11-03T02:00:14Z</dcterms:modified>
</cp:coreProperties>
</file>