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sldIdLst>
    <p:sldId id="349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B00A35-D464-4590-9289-D77CDB042F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6F8C2-1307-458F-9252-DE5A2B342F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59992B-D27C-4034-B9F7-C1D2B4C7237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C2D05BF-EA47-44B4-9D25-552EA3B5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3BF19C0-B5CD-4155-8BBF-4BEE844E5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0197-8068-46CA-BB58-39CE348710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46175-B0FD-4B72-8DF1-EB0115A40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5FBA52-A3AA-4E02-883E-E69FE946848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EA01D112-CEE9-409C-8FCA-43347562C5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36351D6-973C-467D-9D98-0646A76F7F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0ED53B0-BAB0-455A-BF26-027C1F4C3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A90F62-B0C6-4192-A48A-7D9BD7C427E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04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9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2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E9009-6772-470D-99D4-5CFD4EFB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186</a:t>
            </a:r>
            <a:br>
              <a:rPr lang="en-US" dirty="0"/>
            </a:br>
            <a:r>
              <a:rPr lang="en-US" dirty="0"/>
              <a:t>HUYẾT JÊSUS </a:t>
            </a:r>
            <a:br>
              <a:rPr lang="en-US" dirty="0"/>
            </a:br>
            <a:r>
              <a:rPr lang="en-US" dirty="0"/>
              <a:t>THẬT CAO QUÝ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B3450AD-B227-40AF-8071-7C3EC1D7D0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Huyết Jêsus thật cao quý kìa. Xưa thế tôi tuôn trào kia! Thập giá tuôn dòng huyết quyền năng thay! Bởi tin lòng tôi thấy rày.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4283</TotalTime>
  <Words>34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Presentation1</vt:lpstr>
      <vt:lpstr>Thánh Ca 186 HUYẾT JÊSUS  THẬT CAO QUÝ</vt:lpstr>
      <vt:lpstr>Huyết Jêsus thật cao quý kìa. Xưa thế tôi tuôn trào kia! Thập giá tuôn dòng huyết quyền năng thay! Bởi tin lòng tôi thấy rày.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200</cp:revision>
  <dcterms:created xsi:type="dcterms:W3CDTF">2010-05-25T06:43:56Z</dcterms:created>
  <dcterms:modified xsi:type="dcterms:W3CDTF">2018-11-03T02:00:38Z</dcterms:modified>
</cp:coreProperties>
</file>