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13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752B-932B-4AD1-BC79-08EA1E5F1D9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0C16D-EA5C-48E6-8EF9-4B8CF6F8F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44719-F5A3-4C3C-85C4-0B259FB2AA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32986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7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2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60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8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7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5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0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43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8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83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8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187</a:t>
            </a:r>
            <a:br>
              <a:rPr lang="en-US" dirty="0"/>
            </a:br>
            <a:r>
              <a:rPr lang="en-US" dirty="0"/>
              <a:t>VINH THAY DANH JÊSUS</a:t>
            </a:r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A71-C583-4FE0-9B19-A701E77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Suối huyết tha tội kia linh nghiệm vô cùng, vui thay trong suối ấy </a:t>
            </a:r>
            <a:br>
              <a:rPr lang="vi-VN"/>
            </a:br>
            <a:r>
              <a:rPr lang="vi-VN"/>
              <a:t>tôi gội tắm xong.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DAE-463F-42BC-83AC-F8804A4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Chỉ suối huyết kia mong rửa sạch nhơ lòng. </a:t>
            </a:r>
            <a:br>
              <a:rPr lang="en-US"/>
            </a:br>
            <a:r>
              <a:rPr lang="vi-VN"/>
              <a:t>Kính ngợi Jêsus.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8F97-0206-4E76-93BE-4B473563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</a:p>
        </p:txBody>
      </p:sp>
    </p:spTree>
    <p:extLst>
      <p:ext uri="{BB962C8B-B14F-4D97-AF65-F5344CB8AC3E}">
        <p14:creationId xmlns:p14="http://schemas.microsoft.com/office/powerpoint/2010/main" val="23414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B56-A03C-426B-A18C-0382DAE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Bởi huyết Chiên Con tôi thanh sạch, an bình.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Kính ngợi Chúa Jêsus!</a:t>
            </a:r>
          </a:p>
        </p:txBody>
      </p:sp>
    </p:spTree>
    <p:extLst>
      <p:ext uri="{BB962C8B-B14F-4D97-AF65-F5344CB8AC3E}">
        <p14:creationId xmlns:p14="http://schemas.microsoft.com/office/powerpoint/2010/main" val="103431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A71-C583-4FE0-9B19-A701E77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Hãy đến nơi </a:t>
            </a:r>
            <a:br>
              <a:rPr lang="vi-VN"/>
            </a:br>
            <a:r>
              <a:rPr lang="vi-VN"/>
              <a:t>mạch huyết Jêsus tuôn tràn, đem dâng cho Chúa </a:t>
            </a:r>
            <a:br>
              <a:rPr lang="vi-VN"/>
            </a:br>
            <a:r>
              <a:rPr lang="vi-VN"/>
              <a:t>cả tâm hồn vỡ tan,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DAE-463F-42BC-83AC-F8804A4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Chúa giúp anh nay luôn luôn được an toàn; </a:t>
            </a:r>
            <a:br>
              <a:rPr lang="en-US"/>
            </a:br>
            <a:r>
              <a:rPr lang="vi-VN"/>
              <a:t>Kính ngợi Chúa Jêsus!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8F97-0206-4E76-93BE-4B473563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</a:p>
        </p:txBody>
      </p:sp>
    </p:spTree>
    <p:extLst>
      <p:ext uri="{BB962C8B-B14F-4D97-AF65-F5344CB8AC3E}">
        <p14:creationId xmlns:p14="http://schemas.microsoft.com/office/powerpoint/2010/main" val="14531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B56-A03C-426B-A18C-0382DAE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Bởi huyết Chiên Con tôi thanh sạch, an bình.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Kính ngợi Chúa Jêsus!</a:t>
            </a:r>
          </a:p>
        </p:txBody>
      </p:sp>
    </p:spTree>
    <p:extLst>
      <p:ext uri="{BB962C8B-B14F-4D97-AF65-F5344CB8AC3E}">
        <p14:creationId xmlns:p14="http://schemas.microsoft.com/office/powerpoint/2010/main" val="320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9246" y="1113098"/>
            <a:ext cx="8304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sz="720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  <a:t>VINH THAY DANH </a:t>
            </a:r>
            <a:r>
              <a:rPr lang="en-US" sz="1380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  <a:t>JÊSUS</a:t>
            </a:r>
            <a:endParaRPr lang="en-US" sz="720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UTM Impact" panose="02040603050506020204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1D78A-D785-4838-A133-24AE3F251349}"/>
              </a:ext>
            </a:extLst>
          </p:cNvPr>
          <p:cNvSpPr txBox="1"/>
          <p:nvPr/>
        </p:nvSpPr>
        <p:spPr>
          <a:xfrm>
            <a:off x="1524000" y="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19050" cmpd="sng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Facebook" pitchFamily="18" charset="0"/>
              </a:rPr>
              <a:t>Thánh ca 187</a:t>
            </a:r>
          </a:p>
        </p:txBody>
      </p:sp>
    </p:spTree>
    <p:extLst>
      <p:ext uri="{BB962C8B-B14F-4D97-AF65-F5344CB8AC3E}">
        <p14:creationId xmlns:p14="http://schemas.microsoft.com/office/powerpoint/2010/main" val="3822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A71-C583-4FE0-9B19-A701E77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Chính chỗ thập tự xưa Jêsus treo mình, nay tôi xin Chúa xóa muôn tội trắng tinh.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DAE-463F-42BC-83AC-F8804A4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Chiên</a:t>
            </a:r>
            <a:r>
              <a:rPr lang="en-US" dirty="0"/>
              <a:t> Con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/>
              <a:t>sạch</a:t>
            </a:r>
            <a:r>
              <a:rPr lang="en-US" dirty="0"/>
              <a:t> an </a:t>
            </a:r>
            <a:r>
              <a:rPr lang="en-US" dirty="0" err="1"/>
              <a:t>bình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Jêsus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48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8F97-0206-4E76-93BE-4B473563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</a:p>
        </p:txBody>
      </p:sp>
    </p:spTree>
    <p:extLst>
      <p:ext uri="{BB962C8B-B14F-4D97-AF65-F5344CB8AC3E}">
        <p14:creationId xmlns:p14="http://schemas.microsoft.com/office/powerpoint/2010/main" val="21571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B56-A03C-426B-A18C-0382DAE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Bởi huyết Chiên Con tôi thanh sạch, an bình.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Kính ngợi Chúa Jêsus!</a:t>
            </a:r>
          </a:p>
        </p:txBody>
      </p:sp>
    </p:spTree>
    <p:extLst>
      <p:ext uri="{BB962C8B-B14F-4D97-AF65-F5344CB8AC3E}">
        <p14:creationId xmlns:p14="http://schemas.microsoft.com/office/powerpoint/2010/main" val="80060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A71-C583-4FE0-9B19-A701E777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Chúa cứu tôi, ôi, ơn sâu rộng vô cùng! Tâm linh tôi </a:t>
            </a:r>
            <a:br>
              <a:rPr lang="vi-VN"/>
            </a:br>
            <a:r>
              <a:rPr lang="vi-VN"/>
              <a:t>có Chúa vui ngự </a:t>
            </a:r>
            <a:br>
              <a:rPr lang="vi-VN"/>
            </a:br>
            <a:r>
              <a:rPr lang="vi-VN"/>
              <a:t>thủy chung,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DAE-463F-42BC-83AC-F8804A4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Chúa với tôi nơi </a:t>
            </a:r>
            <a:br>
              <a:rPr lang="vi-VN"/>
            </a:br>
            <a:r>
              <a:rPr lang="vi-VN"/>
              <a:t>thập tự kia nghinh phùng; Kính ngợi Chúa Jêsus!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8F97-0206-4E76-93BE-4B473563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Vinh thay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danh Jêsus! </a:t>
            </a:r>
          </a:p>
        </p:txBody>
      </p:sp>
    </p:spTree>
    <p:extLst>
      <p:ext uri="{BB962C8B-B14F-4D97-AF65-F5344CB8AC3E}">
        <p14:creationId xmlns:p14="http://schemas.microsoft.com/office/powerpoint/2010/main" val="7739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B56-A03C-426B-A18C-0382DAE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Bởi huyết Chiên Con tôi thanh sạch, an bình.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Kính ngợi Chúa Jêsus!</a:t>
            </a:r>
          </a:p>
        </p:txBody>
      </p:sp>
    </p:spTree>
    <p:extLst>
      <p:ext uri="{BB962C8B-B14F-4D97-AF65-F5344CB8AC3E}">
        <p14:creationId xmlns:p14="http://schemas.microsoft.com/office/powerpoint/2010/main" val="42346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38</TotalTime>
  <Words>157</Words>
  <Application>Microsoft Office PowerPoint</Application>
  <PresentationFormat>Widescreen</PresentationFormat>
  <Paragraphs>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UTM Facebook</vt:lpstr>
      <vt:lpstr>UTM Impact</vt:lpstr>
      <vt:lpstr>Presentation1</vt:lpstr>
      <vt:lpstr>Office Theme</vt:lpstr>
      <vt:lpstr>Thánh Ca 187 VINH THAY DANH JÊSUS</vt:lpstr>
      <vt:lpstr>1. Chính chỗ thập tự xưa Jêsus treo mình, nay tôi xin Chúa xóa muôn tội trắng tinh. </vt:lpstr>
      <vt:lpstr>Bởi huyết Chiên Con tâm thanh sạch an bình;  Kính ngợi Chúa Jêsus!</vt:lpstr>
      <vt:lpstr>Vinh thay  danh Jêsus!  Vinh thay  danh Jêsus! </vt:lpstr>
      <vt:lpstr>Bởi huyết Chiên Con tôi thanh sạch, an bình.  Kính ngợi Chúa Jêsus!</vt:lpstr>
      <vt:lpstr>2. Chúa cứu tôi, ôi, ơn sâu rộng vô cùng! Tâm linh tôi  có Chúa vui ngự  thủy chung, </vt:lpstr>
      <vt:lpstr>Chúa với tôi nơi  thập tự kia nghinh phùng; Kính ngợi Chúa Jêsus!</vt:lpstr>
      <vt:lpstr>Vinh thay  danh Jêsus!  Vinh thay  danh Jêsus! </vt:lpstr>
      <vt:lpstr>Bởi huyết Chiên Con tôi thanh sạch, an bình.  Kính ngợi Chúa Jêsus!</vt:lpstr>
      <vt:lpstr>3. Suối huyết tha tội kia linh nghiệm vô cùng, vui thay trong suối ấy  tôi gội tắm xong. </vt:lpstr>
      <vt:lpstr>Chỉ suối huyết kia mong rửa sạch nhơ lòng.  Kính ngợi Jêsus.</vt:lpstr>
      <vt:lpstr>Vinh thay  danh Jêsus!  Vinh thay  danh Jêsus! </vt:lpstr>
      <vt:lpstr>Bởi huyết Chiên Con tôi thanh sạch, an bình.  Kính ngợi Chúa Jêsus!</vt:lpstr>
      <vt:lpstr>4. Hãy đến nơi  mạch huyết Jêsus tuôn tràn, đem dâng cho Chúa  cả tâm hồn vỡ tan, </vt:lpstr>
      <vt:lpstr>Chúa giúp anh nay luôn luôn được an toàn;  Kính ngợi Chúa Jêsus!</vt:lpstr>
      <vt:lpstr>Vinh thay  danh Jêsus!  Vinh thay  danh Jêsus! </vt:lpstr>
      <vt:lpstr>Bởi huyết Chiên Con tôi thanh sạch, an bình.  Kính ngợi Chúa Jêsus!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187 VINH THAY DANH JÊSUS</dc:title>
  <dc:creator>Phan Minh Vinh An</dc:creator>
  <cp:lastModifiedBy>Phan Minh Vinh An</cp:lastModifiedBy>
  <cp:revision>7</cp:revision>
  <dcterms:created xsi:type="dcterms:W3CDTF">2018-09-28T12:10:57Z</dcterms:created>
  <dcterms:modified xsi:type="dcterms:W3CDTF">2018-11-03T01:57:49Z</dcterms:modified>
</cp:coreProperties>
</file>